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8" r:id="rId2"/>
    <p:sldId id="264" r:id="rId3"/>
    <p:sldId id="257" r:id="rId4"/>
    <p:sldId id="265" r:id="rId5"/>
    <p:sldId id="262" r:id="rId6"/>
    <p:sldId id="267" r:id="rId7"/>
    <p:sldId id="258" r:id="rId8"/>
    <p:sldId id="268" r:id="rId9"/>
    <p:sldId id="269" r:id="rId10"/>
    <p:sldId id="270" r:id="rId11"/>
    <p:sldId id="271" r:id="rId12"/>
    <p:sldId id="259" r:id="rId13"/>
    <p:sldId id="272" r:id="rId14"/>
    <p:sldId id="273" r:id="rId15"/>
    <p:sldId id="274" r:id="rId16"/>
    <p:sldId id="276" r:id="rId17"/>
    <p:sldId id="277" r:id="rId18"/>
    <p:sldId id="278" r:id="rId19"/>
    <p:sldId id="279" r:id="rId20"/>
    <p:sldId id="280" r:id="rId21"/>
    <p:sldId id="261" r:id="rId22"/>
    <p:sldId id="281" r:id="rId23"/>
    <p:sldId id="282" r:id="rId24"/>
    <p:sldId id="296" r:id="rId25"/>
    <p:sldId id="283" r:id="rId26"/>
    <p:sldId id="284" r:id="rId27"/>
    <p:sldId id="289" r:id="rId28"/>
    <p:sldId id="285" r:id="rId29"/>
    <p:sldId id="297" r:id="rId30"/>
    <p:sldId id="287" r:id="rId31"/>
    <p:sldId id="290" r:id="rId32"/>
    <p:sldId id="260" r:id="rId33"/>
    <p:sldId id="291" r:id="rId34"/>
    <p:sldId id="292" r:id="rId35"/>
    <p:sldId id="294"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NGMIN" initials="S" lastIdx="1" clrIdx="0">
    <p:extLst>
      <p:ext uri="{19B8F6BF-5375-455C-9EA6-DF929625EA0E}">
        <p15:presenceInfo xmlns:p15="http://schemas.microsoft.com/office/powerpoint/2012/main" userId="SHENG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39986-317C-4D0C-B24C-CCCB12B1D62E}" v="230" dt="2021-02-05T05:56:29.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54" autoAdjust="0"/>
  </p:normalViewPr>
  <p:slideViewPr>
    <p:cSldViewPr snapToGrid="0">
      <p:cViewPr varScale="1">
        <p:scale>
          <a:sx n="62" d="100"/>
          <a:sy n="62" d="100"/>
        </p:scale>
        <p:origin x="78"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NGMIN" userId="c2832e5a-930a-4285-a249-e76aec6826db" providerId="ADAL" clId="{96B39986-317C-4D0C-B24C-CCCB12B1D62E}"/>
    <pc:docChg chg="undo custSel addSld delSld modSld sldOrd modMainMaster">
      <pc:chgData name="SHENGMIN" userId="c2832e5a-930a-4285-a249-e76aec6826db" providerId="ADAL" clId="{96B39986-317C-4D0C-B24C-CCCB12B1D62E}" dt="2021-02-05T05:56:26.851" v="3617"/>
      <pc:docMkLst>
        <pc:docMk/>
      </pc:docMkLst>
      <pc:sldChg chg="addSp delSp modSp new mod">
        <pc:chgData name="SHENGMIN" userId="c2832e5a-930a-4285-a249-e76aec6826db" providerId="ADAL" clId="{96B39986-317C-4D0C-B24C-CCCB12B1D62E}" dt="2021-02-05T05:56:26.851" v="3617"/>
        <pc:sldMkLst>
          <pc:docMk/>
          <pc:sldMk cId="212512733" sldId="256"/>
        </pc:sldMkLst>
        <pc:spChg chg="mod">
          <ac:chgData name="SHENGMIN" userId="c2832e5a-930a-4285-a249-e76aec6826db" providerId="ADAL" clId="{96B39986-317C-4D0C-B24C-CCCB12B1D62E}" dt="2021-02-04T14:47:05.167" v="3419" actId="2711"/>
          <ac:spMkLst>
            <pc:docMk/>
            <pc:sldMk cId="212512733" sldId="256"/>
            <ac:spMk id="2" creationId="{23957F6B-6FB7-42D2-9B2F-3945EB1546BF}"/>
          </ac:spMkLst>
        </pc:spChg>
        <pc:spChg chg="del">
          <ac:chgData name="SHENGMIN" userId="c2832e5a-930a-4285-a249-e76aec6826db" providerId="ADAL" clId="{96B39986-317C-4D0C-B24C-CCCB12B1D62E}" dt="2021-01-31T12:04:04.517" v="1" actId="478"/>
          <ac:spMkLst>
            <pc:docMk/>
            <pc:sldMk cId="212512733" sldId="256"/>
            <ac:spMk id="3" creationId="{681FE7D6-769B-45B6-98D2-DE4E30C0989A}"/>
          </ac:spMkLst>
        </pc:spChg>
        <pc:spChg chg="mod">
          <ac:chgData name="SHENGMIN" userId="c2832e5a-930a-4285-a249-e76aec6826db" providerId="ADAL" clId="{96B39986-317C-4D0C-B24C-CCCB12B1D62E}" dt="2021-02-05T05:56:26.851" v="3617"/>
          <ac:spMkLst>
            <pc:docMk/>
            <pc:sldMk cId="212512733" sldId="256"/>
            <ac:spMk id="5" creationId="{22510846-53D0-471B-AB31-9CF4D55578CB}"/>
          </ac:spMkLst>
        </pc:spChg>
        <pc:picChg chg="add del mod">
          <ac:chgData name="SHENGMIN" userId="c2832e5a-930a-4285-a249-e76aec6826db" providerId="ADAL" clId="{96B39986-317C-4D0C-B24C-CCCB12B1D62E}" dt="2021-02-03T10:28:38.389" v="338" actId="478"/>
          <ac:picMkLst>
            <pc:docMk/>
            <pc:sldMk cId="212512733" sldId="256"/>
            <ac:picMk id="4" creationId="{0F905EFB-4001-4686-AB16-E83CBE9ECDB0}"/>
          </ac:picMkLst>
        </pc:picChg>
      </pc:sldChg>
      <pc:sldChg chg="addSp delSp modSp new mod modClrScheme chgLayout">
        <pc:chgData name="SHENGMIN" userId="c2832e5a-930a-4285-a249-e76aec6826db" providerId="ADAL" clId="{96B39986-317C-4D0C-B24C-CCCB12B1D62E}" dt="2021-02-04T06:05:39.843" v="1456" actId="478"/>
        <pc:sldMkLst>
          <pc:docMk/>
          <pc:sldMk cId="3347383908" sldId="257"/>
        </pc:sldMkLst>
        <pc:spChg chg="del mod ord">
          <ac:chgData name="SHENGMIN" userId="c2832e5a-930a-4285-a249-e76aec6826db" providerId="ADAL" clId="{96B39986-317C-4D0C-B24C-CCCB12B1D62E}" dt="2021-01-31T14:44:46.244" v="21" actId="700"/>
          <ac:spMkLst>
            <pc:docMk/>
            <pc:sldMk cId="3347383908" sldId="257"/>
            <ac:spMk id="2" creationId="{E0F1BBB0-B8AF-4C31-B69A-31BF7FB0537A}"/>
          </ac:spMkLst>
        </pc:spChg>
        <pc:spChg chg="del mod ord">
          <ac:chgData name="SHENGMIN" userId="c2832e5a-930a-4285-a249-e76aec6826db" providerId="ADAL" clId="{96B39986-317C-4D0C-B24C-CCCB12B1D62E}" dt="2021-01-31T14:44:46.244" v="21" actId="700"/>
          <ac:spMkLst>
            <pc:docMk/>
            <pc:sldMk cId="3347383908" sldId="257"/>
            <ac:spMk id="3" creationId="{11E43DE3-BF7F-4700-B114-5991ED45044A}"/>
          </ac:spMkLst>
        </pc:spChg>
        <pc:spChg chg="add mod ord">
          <ac:chgData name="SHENGMIN" userId="c2832e5a-930a-4285-a249-e76aec6826db" providerId="ADAL" clId="{96B39986-317C-4D0C-B24C-CCCB12B1D62E}" dt="2021-01-31T14:45:03.417" v="53" actId="20577"/>
          <ac:spMkLst>
            <pc:docMk/>
            <pc:sldMk cId="3347383908" sldId="257"/>
            <ac:spMk id="4" creationId="{2EF29A1B-A557-497D-BE5A-ABE9CE237572}"/>
          </ac:spMkLst>
        </pc:spChg>
        <pc:spChg chg="add del mod ord">
          <ac:chgData name="SHENGMIN" userId="c2832e5a-930a-4285-a249-e76aec6826db" providerId="ADAL" clId="{96B39986-317C-4D0C-B24C-CCCB12B1D62E}" dt="2021-02-04T06:05:39.843" v="1456" actId="478"/>
          <ac:spMkLst>
            <pc:docMk/>
            <pc:sldMk cId="3347383908" sldId="257"/>
            <ac:spMk id="5" creationId="{321FA8B3-DAEA-4882-AA31-2512112B5826}"/>
          </ac:spMkLst>
        </pc:spChg>
        <pc:spChg chg="add mod">
          <ac:chgData name="SHENGMIN" userId="c2832e5a-930a-4285-a249-e76aec6826db" providerId="ADAL" clId="{96B39986-317C-4D0C-B24C-CCCB12B1D62E}" dt="2021-02-04T06:05:39.843" v="1456" actId="478"/>
          <ac:spMkLst>
            <pc:docMk/>
            <pc:sldMk cId="3347383908" sldId="257"/>
            <ac:spMk id="6" creationId="{58EDBCA5-30F5-48C7-9938-0F365DB65F40}"/>
          </ac:spMkLst>
        </pc:spChg>
      </pc:sldChg>
      <pc:sldChg chg="addSp delSp modSp new mod">
        <pc:chgData name="SHENGMIN" userId="c2832e5a-930a-4285-a249-e76aec6826db" providerId="ADAL" clId="{96B39986-317C-4D0C-B24C-CCCB12B1D62E}" dt="2021-02-04T06:05:43.347" v="1457" actId="478"/>
        <pc:sldMkLst>
          <pc:docMk/>
          <pc:sldMk cId="3527252573" sldId="258"/>
        </pc:sldMkLst>
        <pc:spChg chg="mod">
          <ac:chgData name="SHENGMIN" userId="c2832e5a-930a-4285-a249-e76aec6826db" providerId="ADAL" clId="{96B39986-317C-4D0C-B24C-CCCB12B1D62E}" dt="2021-01-31T14:45:47.379" v="129" actId="20577"/>
          <ac:spMkLst>
            <pc:docMk/>
            <pc:sldMk cId="3527252573" sldId="258"/>
            <ac:spMk id="2" creationId="{6300BC9A-2700-49DC-B4EA-B6C84AE3AF9F}"/>
          </ac:spMkLst>
        </pc:spChg>
        <pc:spChg chg="del mod">
          <ac:chgData name="SHENGMIN" userId="c2832e5a-930a-4285-a249-e76aec6826db" providerId="ADAL" clId="{96B39986-317C-4D0C-B24C-CCCB12B1D62E}" dt="2021-02-04T06:05:43.347" v="1457" actId="478"/>
          <ac:spMkLst>
            <pc:docMk/>
            <pc:sldMk cId="3527252573" sldId="258"/>
            <ac:spMk id="3" creationId="{E4FB3E73-5A7C-4089-A410-F78BFAD61331}"/>
          </ac:spMkLst>
        </pc:spChg>
        <pc:spChg chg="add mod">
          <ac:chgData name="SHENGMIN" userId="c2832e5a-930a-4285-a249-e76aec6826db" providerId="ADAL" clId="{96B39986-317C-4D0C-B24C-CCCB12B1D62E}" dt="2021-02-04T06:05:43.347" v="1457" actId="478"/>
          <ac:spMkLst>
            <pc:docMk/>
            <pc:sldMk cId="3527252573" sldId="258"/>
            <ac:spMk id="6" creationId="{8326AFE4-366E-49E2-897D-4843F5828B9D}"/>
          </ac:spMkLst>
        </pc:spChg>
      </pc:sldChg>
      <pc:sldChg chg="addSp delSp modSp new mod">
        <pc:chgData name="SHENGMIN" userId="c2832e5a-930a-4285-a249-e76aec6826db" providerId="ADAL" clId="{96B39986-317C-4D0C-B24C-CCCB12B1D62E}" dt="2021-02-04T06:05:46.972" v="1458" actId="478"/>
        <pc:sldMkLst>
          <pc:docMk/>
          <pc:sldMk cId="2960899869" sldId="259"/>
        </pc:sldMkLst>
        <pc:spChg chg="mod">
          <ac:chgData name="SHENGMIN" userId="c2832e5a-930a-4285-a249-e76aec6826db" providerId="ADAL" clId="{96B39986-317C-4D0C-B24C-CCCB12B1D62E}" dt="2021-01-31T14:47:16.168" v="179" actId="20577"/>
          <ac:spMkLst>
            <pc:docMk/>
            <pc:sldMk cId="2960899869" sldId="259"/>
            <ac:spMk id="2" creationId="{C7A4A28E-04C2-42E9-8F4D-0A04242E39A0}"/>
          </ac:spMkLst>
        </pc:spChg>
        <pc:spChg chg="del mod">
          <ac:chgData name="SHENGMIN" userId="c2832e5a-930a-4285-a249-e76aec6826db" providerId="ADAL" clId="{96B39986-317C-4D0C-B24C-CCCB12B1D62E}" dt="2021-02-04T06:05:46.972" v="1458" actId="478"/>
          <ac:spMkLst>
            <pc:docMk/>
            <pc:sldMk cId="2960899869" sldId="259"/>
            <ac:spMk id="3" creationId="{59BA282D-8417-4117-842B-D09526584CEE}"/>
          </ac:spMkLst>
        </pc:spChg>
        <pc:spChg chg="add mod">
          <ac:chgData name="SHENGMIN" userId="c2832e5a-930a-4285-a249-e76aec6826db" providerId="ADAL" clId="{96B39986-317C-4D0C-B24C-CCCB12B1D62E}" dt="2021-02-04T06:05:46.972" v="1458" actId="478"/>
          <ac:spMkLst>
            <pc:docMk/>
            <pc:sldMk cId="2960899869" sldId="259"/>
            <ac:spMk id="6" creationId="{69FE0FCD-3974-4AE4-995B-29ADFA1B0EA3}"/>
          </ac:spMkLst>
        </pc:spChg>
      </pc:sldChg>
      <pc:sldChg chg="modSp new mod ord">
        <pc:chgData name="SHENGMIN" userId="c2832e5a-930a-4285-a249-e76aec6826db" providerId="ADAL" clId="{96B39986-317C-4D0C-B24C-CCCB12B1D62E}" dt="2021-02-04T08:49:31.176" v="2095"/>
        <pc:sldMkLst>
          <pc:docMk/>
          <pc:sldMk cId="2298367764" sldId="260"/>
        </pc:sldMkLst>
        <pc:spChg chg="mod">
          <ac:chgData name="SHENGMIN" userId="c2832e5a-930a-4285-a249-e76aec6826db" providerId="ADAL" clId="{96B39986-317C-4D0C-B24C-CCCB12B1D62E}" dt="2021-01-31T14:47:45.763" v="226" actId="20577"/>
          <ac:spMkLst>
            <pc:docMk/>
            <pc:sldMk cId="2298367764" sldId="260"/>
            <ac:spMk id="2" creationId="{4D7801BB-6C72-4D59-8827-2826634DAA22}"/>
          </ac:spMkLst>
        </pc:spChg>
      </pc:sldChg>
      <pc:sldChg chg="addSp delSp modSp new mod">
        <pc:chgData name="SHENGMIN" userId="c2832e5a-930a-4285-a249-e76aec6826db" providerId="ADAL" clId="{96B39986-317C-4D0C-B24C-CCCB12B1D62E}" dt="2021-02-04T06:05:30.241" v="1455" actId="478"/>
        <pc:sldMkLst>
          <pc:docMk/>
          <pc:sldMk cId="1856965412" sldId="261"/>
        </pc:sldMkLst>
        <pc:spChg chg="mod">
          <ac:chgData name="SHENGMIN" userId="c2832e5a-930a-4285-a249-e76aec6826db" providerId="ADAL" clId="{96B39986-317C-4D0C-B24C-CCCB12B1D62E}" dt="2021-01-31T14:48:02.419" v="260" actId="20577"/>
          <ac:spMkLst>
            <pc:docMk/>
            <pc:sldMk cId="1856965412" sldId="261"/>
            <ac:spMk id="2" creationId="{75D1B6F2-E70E-49C5-AE41-F8F75EABE839}"/>
          </ac:spMkLst>
        </pc:spChg>
        <pc:spChg chg="del mod">
          <ac:chgData name="SHENGMIN" userId="c2832e5a-930a-4285-a249-e76aec6826db" providerId="ADAL" clId="{96B39986-317C-4D0C-B24C-CCCB12B1D62E}" dt="2021-02-04T06:05:30.241" v="1455" actId="478"/>
          <ac:spMkLst>
            <pc:docMk/>
            <pc:sldMk cId="1856965412" sldId="261"/>
            <ac:spMk id="3" creationId="{23465A0D-F5A9-4657-AF98-A42C71600273}"/>
          </ac:spMkLst>
        </pc:spChg>
        <pc:spChg chg="add mod">
          <ac:chgData name="SHENGMIN" userId="c2832e5a-930a-4285-a249-e76aec6826db" providerId="ADAL" clId="{96B39986-317C-4D0C-B24C-CCCB12B1D62E}" dt="2021-02-04T06:05:30.241" v="1455" actId="478"/>
          <ac:spMkLst>
            <pc:docMk/>
            <pc:sldMk cId="1856965412" sldId="261"/>
            <ac:spMk id="6" creationId="{14D3EEDE-6C0F-4020-9AAF-E1432C1E2E2C}"/>
          </ac:spMkLst>
        </pc:spChg>
      </pc:sldChg>
      <pc:sldChg chg="addSp delSp modSp new mod modClrScheme modAnim chgLayout modNotesTx">
        <pc:chgData name="SHENGMIN" userId="c2832e5a-930a-4285-a249-e76aec6826db" providerId="ADAL" clId="{96B39986-317C-4D0C-B24C-CCCB12B1D62E}" dt="2021-02-05T04:16:12.365" v="3610"/>
        <pc:sldMkLst>
          <pc:docMk/>
          <pc:sldMk cId="2771016546" sldId="262"/>
        </pc:sldMkLst>
        <pc:spChg chg="add mod">
          <ac:chgData name="SHENGMIN" userId="c2832e5a-930a-4285-a249-e76aec6826db" providerId="ADAL" clId="{96B39986-317C-4D0C-B24C-CCCB12B1D62E}" dt="2021-02-05T04:16:03.421" v="3609" actId="165"/>
          <ac:spMkLst>
            <pc:docMk/>
            <pc:sldMk cId="2771016546" sldId="262"/>
            <ac:spMk id="2" creationId="{7074F788-1AAA-4C2B-B932-8FFB039FC2B4}"/>
          </ac:spMkLst>
        </pc:spChg>
        <pc:spChg chg="del mod ord">
          <ac:chgData name="SHENGMIN" userId="c2832e5a-930a-4285-a249-e76aec6826db" providerId="ADAL" clId="{96B39986-317C-4D0C-B24C-CCCB12B1D62E}" dt="2021-01-31T14:48:24.618" v="289" actId="700"/>
          <ac:spMkLst>
            <pc:docMk/>
            <pc:sldMk cId="2771016546" sldId="262"/>
            <ac:spMk id="2" creationId="{9EEBC7B8-051C-41EA-8455-998684EB4DC9}"/>
          </ac:spMkLst>
        </pc:spChg>
        <pc:spChg chg="del mod ord">
          <ac:chgData name="SHENGMIN" userId="c2832e5a-930a-4285-a249-e76aec6826db" providerId="ADAL" clId="{96B39986-317C-4D0C-B24C-CCCB12B1D62E}" dt="2021-01-31T14:48:24.618" v="289" actId="700"/>
          <ac:spMkLst>
            <pc:docMk/>
            <pc:sldMk cId="2771016546" sldId="262"/>
            <ac:spMk id="3" creationId="{539EDCC9-C17E-4704-8A65-8373F84DB1D2}"/>
          </ac:spMkLst>
        </pc:spChg>
        <pc:spChg chg="add mod ord">
          <ac:chgData name="SHENGMIN" userId="c2832e5a-930a-4285-a249-e76aec6826db" providerId="ADAL" clId="{96B39986-317C-4D0C-B24C-CCCB12B1D62E}" dt="2021-02-03T11:44:17.205" v="372"/>
          <ac:spMkLst>
            <pc:docMk/>
            <pc:sldMk cId="2771016546" sldId="262"/>
            <ac:spMk id="4" creationId="{6C14F345-230A-478E-93AB-89FDB1D2315A}"/>
          </ac:spMkLst>
        </pc:spChg>
        <pc:spChg chg="add del mod ord">
          <ac:chgData name="SHENGMIN" userId="c2832e5a-930a-4285-a249-e76aec6826db" providerId="ADAL" clId="{96B39986-317C-4D0C-B24C-CCCB12B1D62E}" dt="2021-01-31T14:49:07.799" v="290" actId="478"/>
          <ac:spMkLst>
            <pc:docMk/>
            <pc:sldMk cId="2771016546" sldId="262"/>
            <ac:spMk id="5" creationId="{26492445-4FEE-409E-9D54-5EBA26CD7AEA}"/>
          </ac:spMkLst>
        </pc:spChg>
        <pc:spChg chg="add mod">
          <ac:chgData name="SHENGMIN" userId="c2832e5a-930a-4285-a249-e76aec6826db" providerId="ADAL" clId="{96B39986-317C-4D0C-B24C-CCCB12B1D62E}" dt="2021-02-05T04:16:03.421" v="3609" actId="165"/>
          <ac:spMkLst>
            <pc:docMk/>
            <pc:sldMk cId="2771016546" sldId="262"/>
            <ac:spMk id="12" creationId="{EE2158A0-1E97-400A-90F0-856CED301388}"/>
          </ac:spMkLst>
        </pc:spChg>
        <pc:spChg chg="add mod topLvl">
          <ac:chgData name="SHENGMIN" userId="c2832e5a-930a-4285-a249-e76aec6826db" providerId="ADAL" clId="{96B39986-317C-4D0C-B24C-CCCB12B1D62E}" dt="2021-02-05T04:16:03.421" v="3609" actId="165"/>
          <ac:spMkLst>
            <pc:docMk/>
            <pc:sldMk cId="2771016546" sldId="262"/>
            <ac:spMk id="13" creationId="{3A53379B-0C26-4CA1-BC4C-0CEE51E5CF0A}"/>
          </ac:spMkLst>
        </pc:spChg>
        <pc:spChg chg="add mod topLvl">
          <ac:chgData name="SHENGMIN" userId="c2832e5a-930a-4285-a249-e76aec6826db" providerId="ADAL" clId="{96B39986-317C-4D0C-B24C-CCCB12B1D62E}" dt="2021-02-05T04:16:03.421" v="3609" actId="165"/>
          <ac:spMkLst>
            <pc:docMk/>
            <pc:sldMk cId="2771016546" sldId="262"/>
            <ac:spMk id="14" creationId="{5C78D5F8-7A12-4AEA-90D4-5E672B4F4288}"/>
          </ac:spMkLst>
        </pc:spChg>
        <pc:grpChg chg="add mod topLvl">
          <ac:chgData name="SHENGMIN" userId="c2832e5a-930a-4285-a249-e76aec6826db" providerId="ADAL" clId="{96B39986-317C-4D0C-B24C-CCCB12B1D62E}" dt="2021-02-05T04:16:03.421" v="3609" actId="165"/>
          <ac:grpSpMkLst>
            <pc:docMk/>
            <pc:sldMk cId="2771016546" sldId="262"/>
            <ac:grpSpMk id="6" creationId="{9909B051-0B57-4E79-9451-40E3ACF49AEC}"/>
          </ac:grpSpMkLst>
        </pc:grpChg>
        <pc:grpChg chg="add del mod">
          <ac:chgData name="SHENGMIN" userId="c2832e5a-930a-4285-a249-e76aec6826db" providerId="ADAL" clId="{96B39986-317C-4D0C-B24C-CCCB12B1D62E}" dt="2021-02-05T04:16:03.421" v="3609" actId="165"/>
          <ac:grpSpMkLst>
            <pc:docMk/>
            <pc:sldMk cId="2771016546" sldId="262"/>
            <ac:grpSpMk id="7" creationId="{7EF71719-0B3E-4823-A873-F33B9272BA21}"/>
          </ac:grpSpMkLst>
        </pc:grpChg>
        <pc:grpChg chg="add mod">
          <ac:chgData name="SHENGMIN" userId="c2832e5a-930a-4285-a249-e76aec6826db" providerId="ADAL" clId="{96B39986-317C-4D0C-B24C-CCCB12B1D62E}" dt="2021-02-05T04:16:03.421" v="3609" actId="165"/>
          <ac:grpSpMkLst>
            <pc:docMk/>
            <pc:sldMk cId="2771016546" sldId="262"/>
            <ac:grpSpMk id="9" creationId="{70F8ECC3-1C8F-4836-AF1C-9DFD1306E0BF}"/>
          </ac:grpSpMkLst>
        </pc:grpChg>
        <pc:picChg chg="add mod">
          <ac:chgData name="SHENGMIN" userId="c2832e5a-930a-4285-a249-e76aec6826db" providerId="ADAL" clId="{96B39986-317C-4D0C-B24C-CCCB12B1D62E}" dt="2021-02-05T04:16:03.421" v="3609" actId="165"/>
          <ac:picMkLst>
            <pc:docMk/>
            <pc:sldMk cId="2771016546" sldId="262"/>
            <ac:picMk id="3" creationId="{1C42E211-3C70-4032-8CF3-FEA6391A8EF4}"/>
          </ac:picMkLst>
        </pc:picChg>
        <pc:picChg chg="add mod">
          <ac:chgData name="SHENGMIN" userId="c2832e5a-930a-4285-a249-e76aec6826db" providerId="ADAL" clId="{96B39986-317C-4D0C-B24C-CCCB12B1D62E}" dt="2021-02-03T11:53:27.352" v="385" actId="1076"/>
          <ac:picMkLst>
            <pc:docMk/>
            <pc:sldMk cId="2771016546" sldId="262"/>
            <ac:picMk id="5" creationId="{F46E317D-7FF7-4D3A-AB24-324E2B5DE258}"/>
          </ac:picMkLst>
        </pc:picChg>
        <pc:picChg chg="add del mod">
          <ac:chgData name="SHENGMIN" userId="c2832e5a-930a-4285-a249-e76aec6826db" providerId="ADAL" clId="{96B39986-317C-4D0C-B24C-CCCB12B1D62E}" dt="2021-02-04T11:47:04.651" v="2877" actId="478"/>
          <ac:picMkLst>
            <pc:docMk/>
            <pc:sldMk cId="2771016546" sldId="262"/>
            <ac:picMk id="7" creationId="{3465F622-C359-445D-A798-57334E19F5E6}"/>
          </ac:picMkLst>
        </pc:picChg>
        <pc:picChg chg="add mod">
          <ac:chgData name="SHENGMIN" userId="c2832e5a-930a-4285-a249-e76aec6826db" providerId="ADAL" clId="{96B39986-317C-4D0C-B24C-CCCB12B1D62E}" dt="2021-02-05T04:16:03.421" v="3609" actId="165"/>
          <ac:picMkLst>
            <pc:docMk/>
            <pc:sldMk cId="2771016546" sldId="262"/>
            <ac:picMk id="8" creationId="{2AC58594-7E75-4B46-B9AB-4F2C27E6494A}"/>
          </ac:picMkLst>
        </pc:picChg>
        <pc:picChg chg="add mod">
          <ac:chgData name="SHENGMIN" userId="c2832e5a-930a-4285-a249-e76aec6826db" providerId="ADAL" clId="{96B39986-317C-4D0C-B24C-CCCB12B1D62E}" dt="2021-02-04T11:47:17.384" v="2881" actId="1076"/>
          <ac:picMkLst>
            <pc:docMk/>
            <pc:sldMk cId="2771016546" sldId="262"/>
            <ac:picMk id="11" creationId="{A1D9B197-39B0-4631-A7CF-EF3B0D0AD373}"/>
          </ac:picMkLst>
        </pc:picChg>
      </pc:sldChg>
      <pc:sldChg chg="addSp delSp modSp new del mod">
        <pc:chgData name="SHENGMIN" userId="c2832e5a-930a-4285-a249-e76aec6826db" providerId="ADAL" clId="{96B39986-317C-4D0C-B24C-CCCB12B1D62E}" dt="2021-02-03T13:04:07.641" v="558" actId="47"/>
        <pc:sldMkLst>
          <pc:docMk/>
          <pc:sldMk cId="3012263331" sldId="263"/>
        </pc:sldMkLst>
        <pc:spChg chg="del">
          <ac:chgData name="SHENGMIN" userId="c2832e5a-930a-4285-a249-e76aec6826db" providerId="ADAL" clId="{96B39986-317C-4D0C-B24C-CCCB12B1D62E}" dt="2021-01-31T14:49:51.570" v="296" actId="478"/>
          <ac:spMkLst>
            <pc:docMk/>
            <pc:sldMk cId="3012263331" sldId="263"/>
            <ac:spMk id="3" creationId="{DD7CAD5A-8E2D-4EF8-A815-0ED2318A06D8}"/>
          </ac:spMkLst>
        </pc:spChg>
        <pc:picChg chg="add mod">
          <ac:chgData name="SHENGMIN" userId="c2832e5a-930a-4285-a249-e76aec6826db" providerId="ADAL" clId="{96B39986-317C-4D0C-B24C-CCCB12B1D62E}" dt="2021-01-31T14:50:53.648" v="309" actId="1076"/>
          <ac:picMkLst>
            <pc:docMk/>
            <pc:sldMk cId="3012263331" sldId="263"/>
            <ac:picMk id="5" creationId="{29C3F1A8-43B5-4A21-A2A4-8E02B876F64B}"/>
          </ac:picMkLst>
        </pc:picChg>
        <pc:picChg chg="add mod">
          <ac:chgData name="SHENGMIN" userId="c2832e5a-930a-4285-a249-e76aec6826db" providerId="ADAL" clId="{96B39986-317C-4D0C-B24C-CCCB12B1D62E}" dt="2021-01-31T14:50:54.951" v="310" actId="1076"/>
          <ac:picMkLst>
            <pc:docMk/>
            <pc:sldMk cId="3012263331" sldId="263"/>
            <ac:picMk id="7" creationId="{D0639FB1-A841-4509-BFE6-2F3724AFBFF8}"/>
          </ac:picMkLst>
        </pc:picChg>
        <pc:picChg chg="add mod">
          <ac:chgData name="SHENGMIN" userId="c2832e5a-930a-4285-a249-e76aec6826db" providerId="ADAL" clId="{96B39986-317C-4D0C-B24C-CCCB12B1D62E}" dt="2021-01-31T14:50:55.940" v="311" actId="1076"/>
          <ac:picMkLst>
            <pc:docMk/>
            <pc:sldMk cId="3012263331" sldId="263"/>
            <ac:picMk id="9" creationId="{BE9F761A-00D4-4E46-BB63-8EB3488226C0}"/>
          </ac:picMkLst>
        </pc:picChg>
      </pc:sldChg>
      <pc:sldChg chg="addSp modSp new mod">
        <pc:chgData name="SHENGMIN" userId="c2832e5a-930a-4285-a249-e76aec6826db" providerId="ADAL" clId="{96B39986-317C-4D0C-B24C-CCCB12B1D62E}" dt="2021-02-04T14:47:54.116" v="3424" actId="1076"/>
        <pc:sldMkLst>
          <pc:docMk/>
          <pc:sldMk cId="2777143575" sldId="264"/>
        </pc:sldMkLst>
        <pc:spChg chg="mod">
          <ac:chgData name="SHENGMIN" userId="c2832e5a-930a-4285-a249-e76aec6826db" providerId="ADAL" clId="{96B39986-317C-4D0C-B24C-CCCB12B1D62E}" dt="2021-02-03T10:27:38.170" v="327" actId="20577"/>
          <ac:spMkLst>
            <pc:docMk/>
            <pc:sldMk cId="2777143575" sldId="264"/>
            <ac:spMk id="2" creationId="{DAF5A348-0945-428D-B83B-BACEE747B36B}"/>
          </ac:spMkLst>
        </pc:spChg>
        <pc:spChg chg="mod">
          <ac:chgData name="SHENGMIN" userId="c2832e5a-930a-4285-a249-e76aec6826db" providerId="ADAL" clId="{96B39986-317C-4D0C-B24C-CCCB12B1D62E}" dt="2021-02-04T14:47:54.116" v="3424" actId="1076"/>
          <ac:spMkLst>
            <pc:docMk/>
            <pc:sldMk cId="2777143575" sldId="264"/>
            <ac:spMk id="3" creationId="{4AA380AF-81E7-4462-84B7-1DEB8DA2A6CA}"/>
          </ac:spMkLst>
        </pc:spChg>
        <pc:picChg chg="add mod">
          <ac:chgData name="SHENGMIN" userId="c2832e5a-930a-4285-a249-e76aec6826db" providerId="ADAL" clId="{96B39986-317C-4D0C-B24C-CCCB12B1D62E}" dt="2021-02-03T10:29:18.028" v="345" actId="1076"/>
          <ac:picMkLst>
            <pc:docMk/>
            <pc:sldMk cId="2777143575" sldId="264"/>
            <ac:picMk id="4" creationId="{490BC6CA-BA01-44F0-A20B-EE12D15AB236}"/>
          </ac:picMkLst>
        </pc:picChg>
      </pc:sldChg>
      <pc:sldChg chg="addSp delSp modSp new mod modClrScheme chgLayout modNotesTx">
        <pc:chgData name="SHENGMIN" userId="c2832e5a-930a-4285-a249-e76aec6826db" providerId="ADAL" clId="{96B39986-317C-4D0C-B24C-CCCB12B1D62E}" dt="2021-02-04T11:34:57.903" v="2852" actId="20577"/>
        <pc:sldMkLst>
          <pc:docMk/>
          <pc:sldMk cId="3788566317" sldId="265"/>
        </pc:sldMkLst>
        <pc:spChg chg="del mod ord">
          <ac:chgData name="SHENGMIN" userId="c2832e5a-930a-4285-a249-e76aec6826db" providerId="ADAL" clId="{96B39986-317C-4D0C-B24C-CCCB12B1D62E}" dt="2021-02-03T11:29:41.495" v="347" actId="700"/>
          <ac:spMkLst>
            <pc:docMk/>
            <pc:sldMk cId="3788566317" sldId="265"/>
            <ac:spMk id="2" creationId="{70585A5C-B2F7-4516-82E3-B0F5E8368C78}"/>
          </ac:spMkLst>
        </pc:spChg>
        <pc:spChg chg="del mod ord">
          <ac:chgData name="SHENGMIN" userId="c2832e5a-930a-4285-a249-e76aec6826db" providerId="ADAL" clId="{96B39986-317C-4D0C-B24C-CCCB12B1D62E}" dt="2021-02-03T11:29:41.495" v="347" actId="700"/>
          <ac:spMkLst>
            <pc:docMk/>
            <pc:sldMk cId="3788566317" sldId="265"/>
            <ac:spMk id="3" creationId="{5B1D2414-FC00-4869-8A1E-CEE2A80CB817}"/>
          </ac:spMkLst>
        </pc:spChg>
        <pc:spChg chg="add mod ord">
          <ac:chgData name="SHENGMIN" userId="c2832e5a-930a-4285-a249-e76aec6826db" providerId="ADAL" clId="{96B39986-317C-4D0C-B24C-CCCB12B1D62E}" dt="2021-02-03T11:29:46.812" v="353" actId="20577"/>
          <ac:spMkLst>
            <pc:docMk/>
            <pc:sldMk cId="3788566317" sldId="265"/>
            <ac:spMk id="4" creationId="{2372CD37-1206-4B3A-A861-2580BE04F4E3}"/>
          </ac:spMkLst>
        </pc:spChg>
        <pc:spChg chg="add del mod ord">
          <ac:chgData name="SHENGMIN" userId="c2832e5a-930a-4285-a249-e76aec6826db" providerId="ADAL" clId="{96B39986-317C-4D0C-B24C-CCCB12B1D62E}" dt="2021-02-03T11:33:34.653" v="354" actId="478"/>
          <ac:spMkLst>
            <pc:docMk/>
            <pc:sldMk cId="3788566317" sldId="265"/>
            <ac:spMk id="5" creationId="{728C2DFE-5017-48ED-87B7-C33E3FF9A1C3}"/>
          </ac:spMkLst>
        </pc:spChg>
        <pc:picChg chg="add mod">
          <ac:chgData name="SHENGMIN" userId="c2832e5a-930a-4285-a249-e76aec6826db" providerId="ADAL" clId="{96B39986-317C-4D0C-B24C-CCCB12B1D62E}" dt="2021-02-04T11:34:37.732" v="2814" actId="1076"/>
          <ac:picMkLst>
            <pc:docMk/>
            <pc:sldMk cId="3788566317" sldId="265"/>
            <ac:picMk id="7" creationId="{7A11A7D6-FB0F-40E8-AF39-13C39307ACCE}"/>
          </ac:picMkLst>
        </pc:picChg>
        <pc:picChg chg="add mod">
          <ac:chgData name="SHENGMIN" userId="c2832e5a-930a-4285-a249-e76aec6826db" providerId="ADAL" clId="{96B39986-317C-4D0C-B24C-CCCB12B1D62E}" dt="2021-02-03T11:38:18.634" v="369" actId="1076"/>
          <ac:picMkLst>
            <pc:docMk/>
            <pc:sldMk cId="3788566317" sldId="265"/>
            <ac:picMk id="9" creationId="{0AC4D42F-E91B-4DF1-9DC6-AB3539B7EA37}"/>
          </ac:picMkLst>
        </pc:picChg>
        <pc:picChg chg="add mod">
          <ac:chgData name="SHENGMIN" userId="c2832e5a-930a-4285-a249-e76aec6826db" providerId="ADAL" clId="{96B39986-317C-4D0C-B24C-CCCB12B1D62E}" dt="2021-02-04T11:34:34.642" v="2813" actId="1076"/>
          <ac:picMkLst>
            <pc:docMk/>
            <pc:sldMk cId="3788566317" sldId="265"/>
            <ac:picMk id="1026" creationId="{0838EAF8-ADA6-4A8D-9370-6F06CA5A84DC}"/>
          </ac:picMkLst>
        </pc:picChg>
      </pc:sldChg>
      <pc:sldChg chg="addSp delSp modSp new del mod">
        <pc:chgData name="SHENGMIN" userId="c2832e5a-930a-4285-a249-e76aec6826db" providerId="ADAL" clId="{96B39986-317C-4D0C-B24C-CCCB12B1D62E}" dt="2021-02-04T11:47:08.554" v="2880" actId="47"/>
        <pc:sldMkLst>
          <pc:docMk/>
          <pc:sldMk cId="762139845" sldId="266"/>
        </pc:sldMkLst>
        <pc:spChg chg="mod">
          <ac:chgData name="SHENGMIN" userId="c2832e5a-930a-4285-a249-e76aec6826db" providerId="ADAL" clId="{96B39986-317C-4D0C-B24C-CCCB12B1D62E}" dt="2021-02-03T11:53:51.038" v="393" actId="20577"/>
          <ac:spMkLst>
            <pc:docMk/>
            <pc:sldMk cId="762139845" sldId="266"/>
            <ac:spMk id="2" creationId="{AF090090-2FAB-464F-A209-08BAE075C1DC}"/>
          </ac:spMkLst>
        </pc:spChg>
        <pc:spChg chg="del">
          <ac:chgData name="SHENGMIN" userId="c2832e5a-930a-4285-a249-e76aec6826db" providerId="ADAL" clId="{96B39986-317C-4D0C-B24C-CCCB12B1D62E}" dt="2021-02-03T11:56:57.652" v="394" actId="478"/>
          <ac:spMkLst>
            <pc:docMk/>
            <pc:sldMk cId="762139845" sldId="266"/>
            <ac:spMk id="3" creationId="{F693AF92-E823-4627-820B-FED505450BB7}"/>
          </ac:spMkLst>
        </pc:spChg>
        <pc:spChg chg="add mod">
          <ac:chgData name="SHENGMIN" userId="c2832e5a-930a-4285-a249-e76aec6826db" providerId="ADAL" clId="{96B39986-317C-4D0C-B24C-CCCB12B1D62E}" dt="2021-02-03T12:00:06.574" v="426" actId="164"/>
          <ac:spMkLst>
            <pc:docMk/>
            <pc:sldMk cId="762139845" sldId="266"/>
            <ac:spMk id="4" creationId="{A8DF4FD5-BA82-4653-B947-FA1926DB35B9}"/>
          </ac:spMkLst>
        </pc:spChg>
        <pc:spChg chg="add mod">
          <ac:chgData name="SHENGMIN" userId="c2832e5a-930a-4285-a249-e76aec6826db" providerId="ADAL" clId="{96B39986-317C-4D0C-B24C-CCCB12B1D62E}" dt="2021-02-03T11:58:16.781" v="412" actId="14100"/>
          <ac:spMkLst>
            <pc:docMk/>
            <pc:sldMk cId="762139845" sldId="266"/>
            <ac:spMk id="9" creationId="{A603354B-5086-4CD4-A1F5-3848EFE160DC}"/>
          </ac:spMkLst>
        </pc:spChg>
        <pc:spChg chg="add mod">
          <ac:chgData name="SHENGMIN" userId="c2832e5a-930a-4285-a249-e76aec6826db" providerId="ADAL" clId="{96B39986-317C-4D0C-B24C-CCCB12B1D62E}" dt="2021-02-03T11:58:45.158" v="420" actId="164"/>
          <ac:spMkLst>
            <pc:docMk/>
            <pc:sldMk cId="762139845" sldId="266"/>
            <ac:spMk id="10" creationId="{B9681AB6-B774-49B8-A06C-938558D166E1}"/>
          </ac:spMkLst>
        </pc:spChg>
        <pc:spChg chg="add mod">
          <ac:chgData name="SHENGMIN" userId="c2832e5a-930a-4285-a249-e76aec6826db" providerId="ADAL" clId="{96B39986-317C-4D0C-B24C-CCCB12B1D62E}" dt="2021-02-03T11:58:45.158" v="420" actId="164"/>
          <ac:spMkLst>
            <pc:docMk/>
            <pc:sldMk cId="762139845" sldId="266"/>
            <ac:spMk id="11" creationId="{FCE0BB1B-083B-46FD-8F9B-D583ECD5B4DA}"/>
          </ac:spMkLst>
        </pc:spChg>
        <pc:spChg chg="add mod">
          <ac:chgData name="SHENGMIN" userId="c2832e5a-930a-4285-a249-e76aec6826db" providerId="ADAL" clId="{96B39986-317C-4D0C-B24C-CCCB12B1D62E}" dt="2021-02-03T11:59:41.339" v="424" actId="164"/>
          <ac:spMkLst>
            <pc:docMk/>
            <pc:sldMk cId="762139845" sldId="266"/>
            <ac:spMk id="12" creationId="{4FEE7592-7870-4562-81B3-5DFA35A18E72}"/>
          </ac:spMkLst>
        </pc:spChg>
        <pc:grpChg chg="add mod">
          <ac:chgData name="SHENGMIN" userId="c2832e5a-930a-4285-a249-e76aec6826db" providerId="ADAL" clId="{96B39986-317C-4D0C-B24C-CCCB12B1D62E}" dt="2021-02-03T11:58:45.158" v="420" actId="164"/>
          <ac:grpSpMkLst>
            <pc:docMk/>
            <pc:sldMk cId="762139845" sldId="266"/>
            <ac:grpSpMk id="5" creationId="{38E66F5F-F837-4283-BA0A-C4F4D7E49BCB}"/>
          </ac:grpSpMkLst>
        </pc:grpChg>
        <pc:grpChg chg="add mod">
          <ac:chgData name="SHENGMIN" userId="c2832e5a-930a-4285-a249-e76aec6826db" providerId="ADAL" clId="{96B39986-317C-4D0C-B24C-CCCB12B1D62E}" dt="2021-02-03T11:59:41.339" v="424" actId="164"/>
          <ac:grpSpMkLst>
            <pc:docMk/>
            <pc:sldMk cId="762139845" sldId="266"/>
            <ac:grpSpMk id="8" creationId="{FC1367CF-94AD-41B1-88BC-E389645A2A74}"/>
          </ac:grpSpMkLst>
        </pc:grpChg>
        <pc:grpChg chg="add mod ord">
          <ac:chgData name="SHENGMIN" userId="c2832e5a-930a-4285-a249-e76aec6826db" providerId="ADAL" clId="{96B39986-317C-4D0C-B24C-CCCB12B1D62E}" dt="2021-02-03T12:00:06.574" v="426" actId="164"/>
          <ac:grpSpMkLst>
            <pc:docMk/>
            <pc:sldMk cId="762139845" sldId="266"/>
            <ac:grpSpMk id="13" creationId="{F6BA38E2-56BA-474D-9AA9-2C35CD18B80C}"/>
          </ac:grpSpMkLst>
        </pc:grpChg>
        <pc:grpChg chg="add del mod">
          <ac:chgData name="SHENGMIN" userId="c2832e5a-930a-4285-a249-e76aec6826db" providerId="ADAL" clId="{96B39986-317C-4D0C-B24C-CCCB12B1D62E}" dt="2021-02-03T12:01:19.279" v="427" actId="478"/>
          <ac:grpSpMkLst>
            <pc:docMk/>
            <pc:sldMk cId="762139845" sldId="266"/>
            <ac:grpSpMk id="14" creationId="{078DD892-1F00-4118-BE8B-B347116C5A11}"/>
          </ac:grpSpMkLst>
        </pc:grpChg>
        <pc:picChg chg="mod">
          <ac:chgData name="SHENGMIN" userId="c2832e5a-930a-4285-a249-e76aec6826db" providerId="ADAL" clId="{96B39986-317C-4D0C-B24C-CCCB12B1D62E}" dt="2021-02-03T11:57:16.451" v="400"/>
          <ac:picMkLst>
            <pc:docMk/>
            <pc:sldMk cId="762139845" sldId="266"/>
            <ac:picMk id="6" creationId="{004888CE-6FB6-461D-A703-3E24AED2535C}"/>
          </ac:picMkLst>
        </pc:picChg>
        <pc:picChg chg="mod">
          <ac:chgData name="SHENGMIN" userId="c2832e5a-930a-4285-a249-e76aec6826db" providerId="ADAL" clId="{96B39986-317C-4D0C-B24C-CCCB12B1D62E}" dt="2021-02-03T11:57:16.451" v="400"/>
          <ac:picMkLst>
            <pc:docMk/>
            <pc:sldMk cId="762139845" sldId="266"/>
            <ac:picMk id="7" creationId="{11A6F1C7-7668-45F0-BC39-719E3F2954DE}"/>
          </ac:picMkLst>
        </pc:picChg>
        <pc:picChg chg="add mod">
          <ac:chgData name="SHENGMIN" userId="c2832e5a-930a-4285-a249-e76aec6826db" providerId="ADAL" clId="{96B39986-317C-4D0C-B24C-CCCB12B1D62E}" dt="2021-02-03T12:01:35.996" v="432" actId="1076"/>
          <ac:picMkLst>
            <pc:docMk/>
            <pc:sldMk cId="762139845" sldId="266"/>
            <ac:picMk id="16" creationId="{40427C8E-099A-4725-BD25-D8E6325FD655}"/>
          </ac:picMkLst>
        </pc:picChg>
        <pc:picChg chg="add mod">
          <ac:chgData name="SHENGMIN" userId="c2832e5a-930a-4285-a249-e76aec6826db" providerId="ADAL" clId="{96B39986-317C-4D0C-B24C-CCCB12B1D62E}" dt="2021-02-03T11:57:12.006" v="399" actId="1076"/>
          <ac:picMkLst>
            <pc:docMk/>
            <pc:sldMk cId="762139845" sldId="266"/>
            <ac:picMk id="2050" creationId="{91CE12BC-6E43-4348-B295-0A6415B3B073}"/>
          </ac:picMkLst>
        </pc:picChg>
      </pc:sldChg>
      <pc:sldChg chg="addSp delSp modSp add mod modAnim modNotesTx">
        <pc:chgData name="SHENGMIN" userId="c2832e5a-930a-4285-a249-e76aec6826db" providerId="ADAL" clId="{96B39986-317C-4D0C-B24C-CCCB12B1D62E}" dt="2021-02-05T04:17:09.340" v="3611"/>
        <pc:sldMkLst>
          <pc:docMk/>
          <pc:sldMk cId="3205679412" sldId="267"/>
        </pc:sldMkLst>
        <pc:grpChg chg="del mod">
          <ac:chgData name="SHENGMIN" userId="c2832e5a-930a-4285-a249-e76aec6826db" providerId="ADAL" clId="{96B39986-317C-4D0C-B24C-CCCB12B1D62E}" dt="2021-02-04T11:48:12.586" v="2888" actId="478"/>
          <ac:grpSpMkLst>
            <pc:docMk/>
            <pc:sldMk cId="3205679412" sldId="267"/>
            <ac:grpSpMk id="9" creationId="{70F8ECC3-1C8F-4836-AF1C-9DFD1306E0BF}"/>
          </ac:grpSpMkLst>
        </pc:grpChg>
        <pc:picChg chg="mod">
          <ac:chgData name="SHENGMIN" userId="c2832e5a-930a-4285-a249-e76aec6826db" providerId="ADAL" clId="{96B39986-317C-4D0C-B24C-CCCB12B1D62E}" dt="2021-02-04T11:54:35.818" v="2914" actId="1076"/>
          <ac:picMkLst>
            <pc:docMk/>
            <pc:sldMk cId="3205679412" sldId="267"/>
            <ac:picMk id="5" creationId="{F46E317D-7FF7-4D3A-AB24-324E2B5DE258}"/>
          </ac:picMkLst>
        </pc:picChg>
        <pc:picChg chg="add del mod">
          <ac:chgData name="SHENGMIN" userId="c2832e5a-930a-4285-a249-e76aec6826db" providerId="ADAL" clId="{96B39986-317C-4D0C-B24C-CCCB12B1D62E}" dt="2021-02-04T11:48:15.325" v="2889" actId="478"/>
          <ac:picMkLst>
            <pc:docMk/>
            <pc:sldMk cId="3205679412" sldId="267"/>
            <ac:picMk id="6" creationId="{475748FF-970B-4B82-903A-84F037894473}"/>
          </ac:picMkLst>
        </pc:picChg>
        <pc:picChg chg="add del mod">
          <ac:chgData name="SHENGMIN" userId="c2832e5a-930a-4285-a249-e76aec6826db" providerId="ADAL" clId="{96B39986-317C-4D0C-B24C-CCCB12B1D62E}" dt="2021-02-04T11:53:49.435" v="2907" actId="478"/>
          <ac:picMkLst>
            <pc:docMk/>
            <pc:sldMk cId="3205679412" sldId="267"/>
            <ac:picMk id="11" creationId="{C236339F-A05B-45B8-9477-DA642847D80C}"/>
          </ac:picMkLst>
        </pc:picChg>
        <pc:picChg chg="add del mod">
          <ac:chgData name="SHENGMIN" userId="c2832e5a-930a-4285-a249-e76aec6826db" providerId="ADAL" clId="{96B39986-317C-4D0C-B24C-CCCB12B1D62E}" dt="2021-02-04T11:53:48.939" v="2906" actId="478"/>
          <ac:picMkLst>
            <pc:docMk/>
            <pc:sldMk cId="3205679412" sldId="267"/>
            <ac:picMk id="13" creationId="{4F42AE53-7695-4439-96D5-6B1EC3C101AB}"/>
          </ac:picMkLst>
        </pc:picChg>
        <pc:picChg chg="add mod">
          <ac:chgData name="SHENGMIN" userId="c2832e5a-930a-4285-a249-e76aec6826db" providerId="ADAL" clId="{96B39986-317C-4D0C-B24C-CCCB12B1D62E}" dt="2021-02-04T11:54:41.480" v="2915" actId="1076"/>
          <ac:picMkLst>
            <pc:docMk/>
            <pc:sldMk cId="3205679412" sldId="267"/>
            <ac:picMk id="15" creationId="{D9662C63-8353-4A1E-B53E-F91B8E47E40D}"/>
          </ac:picMkLst>
        </pc:picChg>
        <pc:picChg chg="add mod">
          <ac:chgData name="SHENGMIN" userId="c2832e5a-930a-4285-a249-e76aec6826db" providerId="ADAL" clId="{96B39986-317C-4D0C-B24C-CCCB12B1D62E}" dt="2021-02-04T11:54:31.803" v="2913" actId="1076"/>
          <ac:picMkLst>
            <pc:docMk/>
            <pc:sldMk cId="3205679412" sldId="267"/>
            <ac:picMk id="17" creationId="{86D96748-5225-4F43-93CC-27D6BFB4245A}"/>
          </ac:picMkLst>
        </pc:picChg>
      </pc:sldChg>
      <pc:sldChg chg="addSp delSp modSp new mod modClrScheme chgLayout">
        <pc:chgData name="SHENGMIN" userId="c2832e5a-930a-4285-a249-e76aec6826db" providerId="ADAL" clId="{96B39986-317C-4D0C-B24C-CCCB12B1D62E}" dt="2021-02-04T14:48:20.139" v="3426" actId="2711"/>
        <pc:sldMkLst>
          <pc:docMk/>
          <pc:sldMk cId="2667823610" sldId="268"/>
        </pc:sldMkLst>
        <pc:spChg chg="del mod ord">
          <ac:chgData name="SHENGMIN" userId="c2832e5a-930a-4285-a249-e76aec6826db" providerId="ADAL" clId="{96B39986-317C-4D0C-B24C-CCCB12B1D62E}" dt="2021-02-03T12:58:07.020" v="446" actId="700"/>
          <ac:spMkLst>
            <pc:docMk/>
            <pc:sldMk cId="2667823610" sldId="268"/>
            <ac:spMk id="2" creationId="{8B26D6EC-CF67-49B3-A25E-77F461ED80CD}"/>
          </ac:spMkLst>
        </pc:spChg>
        <pc:spChg chg="del mod ord">
          <ac:chgData name="SHENGMIN" userId="c2832e5a-930a-4285-a249-e76aec6826db" providerId="ADAL" clId="{96B39986-317C-4D0C-B24C-CCCB12B1D62E}" dt="2021-02-03T12:58:07.020" v="446" actId="700"/>
          <ac:spMkLst>
            <pc:docMk/>
            <pc:sldMk cId="2667823610" sldId="268"/>
            <ac:spMk id="3" creationId="{E66D77B5-9D7E-4A44-8F7B-E1330A7B5E4F}"/>
          </ac:spMkLst>
        </pc:spChg>
        <pc:spChg chg="add mod ord">
          <ac:chgData name="SHENGMIN" userId="c2832e5a-930a-4285-a249-e76aec6826db" providerId="ADAL" clId="{96B39986-317C-4D0C-B24C-CCCB12B1D62E}" dt="2021-02-03T12:58:11.017" v="460" actId="20577"/>
          <ac:spMkLst>
            <pc:docMk/>
            <pc:sldMk cId="2667823610" sldId="268"/>
            <ac:spMk id="4" creationId="{30EC3821-948E-483E-A37B-DDD118543623}"/>
          </ac:spMkLst>
        </pc:spChg>
        <pc:spChg chg="add mod ord">
          <ac:chgData name="SHENGMIN" userId="c2832e5a-930a-4285-a249-e76aec6826db" providerId="ADAL" clId="{96B39986-317C-4D0C-B24C-CCCB12B1D62E}" dt="2021-02-03T13:14:52.777" v="581" actId="114"/>
          <ac:spMkLst>
            <pc:docMk/>
            <pc:sldMk cId="2667823610" sldId="268"/>
            <ac:spMk id="5" creationId="{56550C0F-588C-452A-A699-18C330421D21}"/>
          </ac:spMkLst>
        </pc:spChg>
        <pc:spChg chg="add mod">
          <ac:chgData name="SHENGMIN" userId="c2832e5a-930a-4285-a249-e76aec6826db" providerId="ADAL" clId="{96B39986-317C-4D0C-B24C-CCCB12B1D62E}" dt="2021-02-04T14:48:14.540" v="3425" actId="2711"/>
          <ac:spMkLst>
            <pc:docMk/>
            <pc:sldMk cId="2667823610" sldId="268"/>
            <ac:spMk id="8" creationId="{F3C28E1F-1B32-4CC5-93AC-47B1FF7E2621}"/>
          </ac:spMkLst>
        </pc:spChg>
        <pc:spChg chg="add mod">
          <ac:chgData name="SHENGMIN" userId="c2832e5a-930a-4285-a249-e76aec6826db" providerId="ADAL" clId="{96B39986-317C-4D0C-B24C-CCCB12B1D62E}" dt="2021-02-04T14:48:20.139" v="3426" actId="2711"/>
          <ac:spMkLst>
            <pc:docMk/>
            <pc:sldMk cId="2667823610" sldId="268"/>
            <ac:spMk id="11" creationId="{51C03CC9-A424-4C18-8B96-680B8AF67F25}"/>
          </ac:spMkLst>
        </pc:spChg>
        <pc:spChg chg="add del">
          <ac:chgData name="SHENGMIN" userId="c2832e5a-930a-4285-a249-e76aec6826db" providerId="ADAL" clId="{96B39986-317C-4D0C-B24C-CCCB12B1D62E}" dt="2021-02-03T13:14:15.803" v="569" actId="22"/>
          <ac:spMkLst>
            <pc:docMk/>
            <pc:sldMk cId="2667823610" sldId="268"/>
            <ac:spMk id="15" creationId="{DF67E1B4-8AE5-47C1-9D35-8F9A443F09D6}"/>
          </ac:spMkLst>
        </pc:spChg>
        <pc:picChg chg="add mod">
          <ac:chgData name="SHENGMIN" userId="c2832e5a-930a-4285-a249-e76aec6826db" providerId="ADAL" clId="{96B39986-317C-4D0C-B24C-CCCB12B1D62E}" dt="2021-02-03T13:03:09.429" v="549" actId="1076"/>
          <ac:picMkLst>
            <pc:docMk/>
            <pc:sldMk cId="2667823610" sldId="268"/>
            <ac:picMk id="7" creationId="{4686880F-825E-4E4B-BEB6-F69CFB85C275}"/>
          </ac:picMkLst>
        </pc:picChg>
        <pc:picChg chg="add mod">
          <ac:chgData name="SHENGMIN" userId="c2832e5a-930a-4285-a249-e76aec6826db" providerId="ADAL" clId="{96B39986-317C-4D0C-B24C-CCCB12B1D62E}" dt="2021-02-03T13:03:23.169" v="551" actId="1076"/>
          <ac:picMkLst>
            <pc:docMk/>
            <pc:sldMk cId="2667823610" sldId="268"/>
            <ac:picMk id="10" creationId="{33CC1EFE-BD91-47F3-888D-0EF4ACD1FA0E}"/>
          </ac:picMkLst>
        </pc:picChg>
        <pc:picChg chg="add mod">
          <ac:chgData name="SHENGMIN" userId="c2832e5a-930a-4285-a249-e76aec6826db" providerId="ADAL" clId="{96B39986-317C-4D0C-B24C-CCCB12B1D62E}" dt="2021-02-03T13:03:59.060" v="557" actId="1076"/>
          <ac:picMkLst>
            <pc:docMk/>
            <pc:sldMk cId="2667823610" sldId="268"/>
            <ac:picMk id="13" creationId="{8809ABD9-9BE6-4D09-9F0A-D84E91F88567}"/>
          </ac:picMkLst>
        </pc:picChg>
      </pc:sldChg>
      <pc:sldChg chg="addSp delSp modSp new mod modAnim modNotesTx">
        <pc:chgData name="SHENGMIN" userId="c2832e5a-930a-4285-a249-e76aec6826db" providerId="ADAL" clId="{96B39986-317C-4D0C-B24C-CCCB12B1D62E}" dt="2021-02-04T12:41:22.348" v="3043"/>
        <pc:sldMkLst>
          <pc:docMk/>
          <pc:sldMk cId="3956510094" sldId="269"/>
        </pc:sldMkLst>
        <pc:spChg chg="mod">
          <ac:chgData name="SHENGMIN" userId="c2832e5a-930a-4285-a249-e76aec6826db" providerId="ADAL" clId="{96B39986-317C-4D0C-B24C-CCCB12B1D62E}" dt="2021-02-04T12:17:28.486" v="2955"/>
          <ac:spMkLst>
            <pc:docMk/>
            <pc:sldMk cId="3956510094" sldId="269"/>
            <ac:spMk id="2" creationId="{379242E1-2D15-4505-8A5D-302F8722F098}"/>
          </ac:spMkLst>
        </pc:spChg>
        <pc:spChg chg="del">
          <ac:chgData name="SHENGMIN" userId="c2832e5a-930a-4285-a249-e76aec6826db" providerId="ADAL" clId="{96B39986-317C-4D0C-B24C-CCCB12B1D62E}" dt="2021-02-03T13:11:25.221" v="560" actId="478"/>
          <ac:spMkLst>
            <pc:docMk/>
            <pc:sldMk cId="3956510094" sldId="269"/>
            <ac:spMk id="3" creationId="{0742840A-C7CF-46B4-BB38-C7E7F1ED4DEA}"/>
          </ac:spMkLst>
        </pc:spChg>
        <pc:spChg chg="add del mod">
          <ac:chgData name="SHENGMIN" userId="c2832e5a-930a-4285-a249-e76aec6826db" providerId="ADAL" clId="{96B39986-317C-4D0C-B24C-CCCB12B1D62E}" dt="2021-02-03T13:28:30.830" v="631" actId="478"/>
          <ac:spMkLst>
            <pc:docMk/>
            <pc:sldMk cId="3956510094" sldId="269"/>
            <ac:spMk id="7" creationId="{42CEABC9-14E1-4653-8DF5-5F4D309BECAB}"/>
          </ac:spMkLst>
        </pc:spChg>
        <pc:spChg chg="add del mod">
          <ac:chgData name="SHENGMIN" userId="c2832e5a-930a-4285-a249-e76aec6826db" providerId="ADAL" clId="{96B39986-317C-4D0C-B24C-CCCB12B1D62E}" dt="2021-02-04T12:24:13.005" v="2977" actId="20577"/>
          <ac:spMkLst>
            <pc:docMk/>
            <pc:sldMk cId="3956510094" sldId="269"/>
            <ac:spMk id="9" creationId="{4A03B2A8-1D71-43C2-A6DA-8CDF56665D92}"/>
          </ac:spMkLst>
        </pc:spChg>
        <pc:picChg chg="add mod">
          <ac:chgData name="SHENGMIN" userId="c2832e5a-930a-4285-a249-e76aec6826db" providerId="ADAL" clId="{96B39986-317C-4D0C-B24C-CCCB12B1D62E}" dt="2021-02-03T13:31:57.158" v="637" actId="1076"/>
          <ac:picMkLst>
            <pc:docMk/>
            <pc:sldMk cId="3956510094" sldId="269"/>
            <ac:picMk id="5" creationId="{1D091ACB-117A-42FE-B250-B2EFEBD104DA}"/>
          </ac:picMkLst>
        </pc:picChg>
      </pc:sldChg>
      <pc:sldChg chg="addSp delSp modSp new mod modNotesTx">
        <pc:chgData name="SHENGMIN" userId="c2832e5a-930a-4285-a249-e76aec6826db" providerId="ADAL" clId="{96B39986-317C-4D0C-B24C-CCCB12B1D62E}" dt="2021-02-04T14:48:30.087" v="3427" actId="2711"/>
        <pc:sldMkLst>
          <pc:docMk/>
          <pc:sldMk cId="1246221825" sldId="270"/>
        </pc:sldMkLst>
        <pc:spChg chg="mod">
          <ac:chgData name="SHENGMIN" userId="c2832e5a-930a-4285-a249-e76aec6826db" providerId="ADAL" clId="{96B39986-317C-4D0C-B24C-CCCB12B1D62E}" dt="2021-02-03T13:35:51.196" v="699" actId="20577"/>
          <ac:spMkLst>
            <pc:docMk/>
            <pc:sldMk cId="1246221825" sldId="270"/>
            <ac:spMk id="2" creationId="{13E6FBD9-4E07-44B3-853B-2C6855E38D05}"/>
          </ac:spMkLst>
        </pc:spChg>
        <pc:spChg chg="del">
          <ac:chgData name="SHENGMIN" userId="c2832e5a-930a-4285-a249-e76aec6826db" providerId="ADAL" clId="{96B39986-317C-4D0C-B24C-CCCB12B1D62E}" dt="2021-02-03T13:36:04.775" v="700" actId="478"/>
          <ac:spMkLst>
            <pc:docMk/>
            <pc:sldMk cId="1246221825" sldId="270"/>
            <ac:spMk id="3" creationId="{85744B27-7521-4554-846D-29190DB4FE1F}"/>
          </ac:spMkLst>
        </pc:spChg>
        <pc:spChg chg="add mod">
          <ac:chgData name="SHENGMIN" userId="c2832e5a-930a-4285-a249-e76aec6826db" providerId="ADAL" clId="{96B39986-317C-4D0C-B24C-CCCB12B1D62E}" dt="2021-02-04T14:48:30.087" v="3427" actId="2711"/>
          <ac:spMkLst>
            <pc:docMk/>
            <pc:sldMk cId="1246221825" sldId="270"/>
            <ac:spMk id="7" creationId="{A30B9EA4-4380-4593-A806-CC35B8D77CCA}"/>
          </ac:spMkLst>
        </pc:spChg>
        <pc:picChg chg="add mod">
          <ac:chgData name="SHENGMIN" userId="c2832e5a-930a-4285-a249-e76aec6826db" providerId="ADAL" clId="{96B39986-317C-4D0C-B24C-CCCB12B1D62E}" dt="2021-02-03T13:49:36.688" v="736" actId="1076"/>
          <ac:picMkLst>
            <pc:docMk/>
            <pc:sldMk cId="1246221825" sldId="270"/>
            <ac:picMk id="6" creationId="{8F2A0CB4-341B-4A2C-B2C9-E64635098FFB}"/>
          </ac:picMkLst>
        </pc:picChg>
        <pc:picChg chg="add mod">
          <ac:chgData name="SHENGMIN" userId="c2832e5a-930a-4285-a249-e76aec6826db" providerId="ADAL" clId="{96B39986-317C-4D0C-B24C-CCCB12B1D62E}" dt="2021-02-03T13:49:39.616" v="737" actId="1076"/>
          <ac:picMkLst>
            <pc:docMk/>
            <pc:sldMk cId="1246221825" sldId="270"/>
            <ac:picMk id="9" creationId="{66A6E8A4-0EC2-41C2-84D3-6015185E2EC4}"/>
          </ac:picMkLst>
        </pc:picChg>
        <pc:picChg chg="add del mod">
          <ac:chgData name="SHENGMIN" userId="c2832e5a-930a-4285-a249-e76aec6826db" providerId="ADAL" clId="{96B39986-317C-4D0C-B24C-CCCB12B1D62E}" dt="2021-02-03T13:36:24.438" v="706" actId="478"/>
          <ac:picMkLst>
            <pc:docMk/>
            <pc:sldMk cId="1246221825" sldId="270"/>
            <ac:picMk id="4098" creationId="{AD7C3D6F-1D6F-40BA-96E3-14425842B156}"/>
          </ac:picMkLst>
        </pc:picChg>
        <pc:picChg chg="add mod">
          <ac:chgData name="SHENGMIN" userId="c2832e5a-930a-4285-a249-e76aec6826db" providerId="ADAL" clId="{96B39986-317C-4D0C-B24C-CCCB12B1D62E}" dt="2021-02-03T13:49:16.335" v="729" actId="1076"/>
          <ac:picMkLst>
            <pc:docMk/>
            <pc:sldMk cId="1246221825" sldId="270"/>
            <ac:picMk id="4100" creationId="{024D17EE-B999-433B-9BCE-73475EEA896F}"/>
          </ac:picMkLst>
        </pc:picChg>
      </pc:sldChg>
      <pc:sldChg chg="addSp modSp new mod modNotesTx">
        <pc:chgData name="SHENGMIN" userId="c2832e5a-930a-4285-a249-e76aec6826db" providerId="ADAL" clId="{96B39986-317C-4D0C-B24C-CCCB12B1D62E}" dt="2021-02-04T12:35:55.015" v="3041" actId="113"/>
        <pc:sldMkLst>
          <pc:docMk/>
          <pc:sldMk cId="3426934448" sldId="271"/>
        </pc:sldMkLst>
        <pc:spChg chg="mod">
          <ac:chgData name="SHENGMIN" userId="c2832e5a-930a-4285-a249-e76aec6826db" providerId="ADAL" clId="{96B39986-317C-4D0C-B24C-CCCB12B1D62E}" dt="2021-02-03T13:54:56.322" v="773" actId="20577"/>
          <ac:spMkLst>
            <pc:docMk/>
            <pc:sldMk cId="3426934448" sldId="271"/>
            <ac:spMk id="2" creationId="{F632E824-C56B-4F86-A3D2-7ABEF6C9AF71}"/>
          </ac:spMkLst>
        </pc:spChg>
        <pc:spChg chg="mod">
          <ac:chgData name="SHENGMIN" userId="c2832e5a-930a-4285-a249-e76aec6826db" providerId="ADAL" clId="{96B39986-317C-4D0C-B24C-CCCB12B1D62E}" dt="2021-02-04T12:35:55.015" v="3041" actId="113"/>
          <ac:spMkLst>
            <pc:docMk/>
            <pc:sldMk cId="3426934448" sldId="271"/>
            <ac:spMk id="3" creationId="{5F248C74-31BD-4431-8113-E470C474841B}"/>
          </ac:spMkLst>
        </pc:spChg>
        <pc:picChg chg="add mod">
          <ac:chgData name="SHENGMIN" userId="c2832e5a-930a-4285-a249-e76aec6826db" providerId="ADAL" clId="{96B39986-317C-4D0C-B24C-CCCB12B1D62E}" dt="2021-02-04T12:35:40.822" v="3039" actId="1076"/>
          <ac:picMkLst>
            <pc:docMk/>
            <pc:sldMk cId="3426934448" sldId="271"/>
            <ac:picMk id="6146" creationId="{6C7A606D-7077-421E-85D3-CBA9E071099B}"/>
          </ac:picMkLst>
        </pc:picChg>
      </pc:sldChg>
      <pc:sldChg chg="addSp delSp modSp new mod modClrScheme modAnim chgLayout">
        <pc:chgData name="SHENGMIN" userId="c2832e5a-930a-4285-a249-e76aec6826db" providerId="ADAL" clId="{96B39986-317C-4D0C-B24C-CCCB12B1D62E}" dt="2021-02-04T13:19:03.577" v="3045"/>
        <pc:sldMkLst>
          <pc:docMk/>
          <pc:sldMk cId="537364945" sldId="272"/>
        </pc:sldMkLst>
        <pc:spChg chg="del mod ord">
          <ac:chgData name="SHENGMIN" userId="c2832e5a-930a-4285-a249-e76aec6826db" providerId="ADAL" clId="{96B39986-317C-4D0C-B24C-CCCB12B1D62E}" dt="2021-02-03T14:08:28.367" v="968" actId="700"/>
          <ac:spMkLst>
            <pc:docMk/>
            <pc:sldMk cId="537364945" sldId="272"/>
            <ac:spMk id="2" creationId="{DF6BBAFB-4ABA-4718-9203-AC24553440A6}"/>
          </ac:spMkLst>
        </pc:spChg>
        <pc:spChg chg="del mod ord">
          <ac:chgData name="SHENGMIN" userId="c2832e5a-930a-4285-a249-e76aec6826db" providerId="ADAL" clId="{96B39986-317C-4D0C-B24C-CCCB12B1D62E}" dt="2021-02-03T14:08:28.367" v="968" actId="700"/>
          <ac:spMkLst>
            <pc:docMk/>
            <pc:sldMk cId="537364945" sldId="272"/>
            <ac:spMk id="3" creationId="{DB5ECF5D-674E-4CBD-95C2-5840058DA020}"/>
          </ac:spMkLst>
        </pc:spChg>
        <pc:spChg chg="mod ord">
          <ac:chgData name="SHENGMIN" userId="c2832e5a-930a-4285-a249-e76aec6826db" providerId="ADAL" clId="{96B39986-317C-4D0C-B24C-CCCB12B1D62E}" dt="2021-02-03T14:08:28.367" v="968" actId="700"/>
          <ac:spMkLst>
            <pc:docMk/>
            <pc:sldMk cId="537364945" sldId="272"/>
            <ac:spMk id="4" creationId="{86610ED4-55AD-4059-922C-E430AD92C330}"/>
          </ac:spMkLst>
        </pc:spChg>
        <pc:spChg chg="add mod ord">
          <ac:chgData name="SHENGMIN" userId="c2832e5a-930a-4285-a249-e76aec6826db" providerId="ADAL" clId="{96B39986-317C-4D0C-B24C-CCCB12B1D62E}" dt="2021-02-03T14:09:50.706" v="969"/>
          <ac:spMkLst>
            <pc:docMk/>
            <pc:sldMk cId="537364945" sldId="272"/>
            <ac:spMk id="5" creationId="{B8D66021-7A25-452A-AFA0-56C4A8EEDABA}"/>
          </ac:spMkLst>
        </pc:spChg>
        <pc:spChg chg="add mod ord">
          <ac:chgData name="SHENGMIN" userId="c2832e5a-930a-4285-a249-e76aec6826db" providerId="ADAL" clId="{96B39986-317C-4D0C-B24C-CCCB12B1D62E}" dt="2021-02-03T14:13:07.439" v="1120" actId="1076"/>
          <ac:spMkLst>
            <pc:docMk/>
            <pc:sldMk cId="537364945" sldId="272"/>
            <ac:spMk id="6" creationId="{2E4A5DB5-9BF6-40D8-ABF1-638C191AA65E}"/>
          </ac:spMkLst>
        </pc:spChg>
        <pc:picChg chg="add mod">
          <ac:chgData name="SHENGMIN" userId="c2832e5a-930a-4285-a249-e76aec6826db" providerId="ADAL" clId="{96B39986-317C-4D0C-B24C-CCCB12B1D62E}" dt="2021-02-03T14:12:51.725" v="1117" actId="1076"/>
          <ac:picMkLst>
            <pc:docMk/>
            <pc:sldMk cId="537364945" sldId="272"/>
            <ac:picMk id="7170" creationId="{0D83FF25-A1A1-43B2-9E96-A25AA8F934CC}"/>
          </ac:picMkLst>
        </pc:picChg>
      </pc:sldChg>
      <pc:sldChg chg="addSp delSp modSp new mod">
        <pc:chgData name="SHENGMIN" userId="c2832e5a-930a-4285-a249-e76aec6826db" providerId="ADAL" clId="{96B39986-317C-4D0C-B24C-CCCB12B1D62E}" dt="2021-02-04T04:30:42.620" v="1204" actId="1076"/>
        <pc:sldMkLst>
          <pc:docMk/>
          <pc:sldMk cId="3674668832" sldId="273"/>
        </pc:sldMkLst>
        <pc:spChg chg="mod">
          <ac:chgData name="SHENGMIN" userId="c2832e5a-930a-4285-a249-e76aec6826db" providerId="ADAL" clId="{96B39986-317C-4D0C-B24C-CCCB12B1D62E}" dt="2021-02-03T14:41:42.471" v="1127"/>
          <ac:spMkLst>
            <pc:docMk/>
            <pc:sldMk cId="3674668832" sldId="273"/>
            <ac:spMk id="2" creationId="{AA2B9FA6-797E-4322-8CA9-AF4FE8852170}"/>
          </ac:spMkLst>
        </pc:spChg>
        <pc:spChg chg="del">
          <ac:chgData name="SHENGMIN" userId="c2832e5a-930a-4285-a249-e76aec6826db" providerId="ADAL" clId="{96B39986-317C-4D0C-B24C-CCCB12B1D62E}" dt="2021-02-03T14:41:19.219" v="1122" actId="478"/>
          <ac:spMkLst>
            <pc:docMk/>
            <pc:sldMk cId="3674668832" sldId="273"/>
            <ac:spMk id="3" creationId="{F5B7AFCD-01C8-4D7C-89A0-235E6FB5E633}"/>
          </ac:spMkLst>
        </pc:spChg>
        <pc:picChg chg="add del mod">
          <ac:chgData name="SHENGMIN" userId="c2832e5a-930a-4285-a249-e76aec6826db" providerId="ADAL" clId="{96B39986-317C-4D0C-B24C-CCCB12B1D62E}" dt="2021-02-04T04:16:01.610" v="1165" actId="478"/>
          <ac:picMkLst>
            <pc:docMk/>
            <pc:sldMk cId="3674668832" sldId="273"/>
            <ac:picMk id="5" creationId="{D5F1D310-E058-40BF-85ED-9610E617CF50}"/>
          </ac:picMkLst>
        </pc:picChg>
        <pc:picChg chg="add del mod">
          <ac:chgData name="SHENGMIN" userId="c2832e5a-930a-4285-a249-e76aec6826db" providerId="ADAL" clId="{96B39986-317C-4D0C-B24C-CCCB12B1D62E}" dt="2021-02-04T04:16:00.225" v="1164" actId="478"/>
          <ac:picMkLst>
            <pc:docMk/>
            <pc:sldMk cId="3674668832" sldId="273"/>
            <ac:picMk id="6" creationId="{7985DD88-6B33-4A19-A2A1-192BB546546F}"/>
          </ac:picMkLst>
        </pc:picChg>
        <pc:picChg chg="add del mod">
          <ac:chgData name="SHENGMIN" userId="c2832e5a-930a-4285-a249-e76aec6826db" providerId="ADAL" clId="{96B39986-317C-4D0C-B24C-CCCB12B1D62E}" dt="2021-02-04T04:17:18.681" v="1172" actId="478"/>
          <ac:picMkLst>
            <pc:docMk/>
            <pc:sldMk cId="3674668832" sldId="273"/>
            <ac:picMk id="8" creationId="{60C8B26C-B891-4720-A7BF-83F3FAE01F5C}"/>
          </ac:picMkLst>
        </pc:picChg>
        <pc:picChg chg="add mod">
          <ac:chgData name="SHENGMIN" userId="c2832e5a-930a-4285-a249-e76aec6826db" providerId="ADAL" clId="{96B39986-317C-4D0C-B24C-CCCB12B1D62E}" dt="2021-02-04T04:30:42.620" v="1204" actId="1076"/>
          <ac:picMkLst>
            <pc:docMk/>
            <pc:sldMk cId="3674668832" sldId="273"/>
            <ac:picMk id="10" creationId="{6EC32066-5343-4510-890F-C13E92B4A27A}"/>
          </ac:picMkLst>
        </pc:picChg>
        <pc:picChg chg="add mod">
          <ac:chgData name="SHENGMIN" userId="c2832e5a-930a-4285-a249-e76aec6826db" providerId="ADAL" clId="{96B39986-317C-4D0C-B24C-CCCB12B1D62E}" dt="2021-02-04T04:30:08.296" v="1196" actId="1076"/>
          <ac:picMkLst>
            <pc:docMk/>
            <pc:sldMk cId="3674668832" sldId="273"/>
            <ac:picMk id="12" creationId="{0FDBBB7E-0522-4B91-AC42-211C32C9C37D}"/>
          </ac:picMkLst>
        </pc:picChg>
        <pc:picChg chg="add mod">
          <ac:chgData name="SHENGMIN" userId="c2832e5a-930a-4285-a249-e76aec6826db" providerId="ADAL" clId="{96B39986-317C-4D0C-B24C-CCCB12B1D62E}" dt="2021-02-04T04:30:23.263" v="1202" actId="1076"/>
          <ac:picMkLst>
            <pc:docMk/>
            <pc:sldMk cId="3674668832" sldId="273"/>
            <ac:picMk id="16" creationId="{DC824208-BF93-423B-A82C-BD17B3D07EA9}"/>
          </ac:picMkLst>
        </pc:picChg>
        <pc:picChg chg="add del">
          <ac:chgData name="SHENGMIN" userId="c2832e5a-930a-4285-a249-e76aec6826db" providerId="ADAL" clId="{96B39986-317C-4D0C-B24C-CCCB12B1D62E}" dt="2021-02-04T04:17:36.264" v="1173" actId="478"/>
          <ac:picMkLst>
            <pc:docMk/>
            <pc:sldMk cId="3674668832" sldId="273"/>
            <ac:picMk id="1026" creationId="{39812982-B7BA-40CD-93D9-24E6D74DF068}"/>
          </ac:picMkLst>
        </pc:picChg>
        <pc:picChg chg="add mod">
          <ac:chgData name="SHENGMIN" userId="c2832e5a-930a-4285-a249-e76aec6826db" providerId="ADAL" clId="{96B39986-317C-4D0C-B24C-CCCB12B1D62E}" dt="2021-02-04T04:19:55.684" v="1182" actId="1076"/>
          <ac:picMkLst>
            <pc:docMk/>
            <pc:sldMk cId="3674668832" sldId="273"/>
            <ac:picMk id="1028" creationId="{F60E3E07-BA36-4654-A652-1C6C4AA52513}"/>
          </ac:picMkLst>
        </pc:picChg>
        <pc:cxnChg chg="add del mod">
          <ac:chgData name="SHENGMIN" userId="c2832e5a-930a-4285-a249-e76aec6826db" providerId="ADAL" clId="{96B39986-317C-4D0C-B24C-CCCB12B1D62E}" dt="2021-02-03T14:44:20.902" v="1158" actId="478"/>
          <ac:cxnSpMkLst>
            <pc:docMk/>
            <pc:sldMk cId="3674668832" sldId="273"/>
            <ac:cxnSpMk id="7" creationId="{77BA75F6-C1D3-4A41-8CF1-7EFE0752CB75}"/>
          </ac:cxnSpMkLst>
        </pc:cxnChg>
        <pc:cxnChg chg="add del mod">
          <ac:chgData name="SHENGMIN" userId="c2832e5a-930a-4285-a249-e76aec6826db" providerId="ADAL" clId="{96B39986-317C-4D0C-B24C-CCCB12B1D62E}" dt="2021-02-03T14:44:20.049" v="1157" actId="478"/>
          <ac:cxnSpMkLst>
            <pc:docMk/>
            <pc:sldMk cId="3674668832" sldId="273"/>
            <ac:cxnSpMk id="12" creationId="{ED57104B-DB75-4928-9E68-9722744346EE}"/>
          </ac:cxnSpMkLst>
        </pc:cxnChg>
        <pc:cxnChg chg="add mod">
          <ac:chgData name="SHENGMIN" userId="c2832e5a-930a-4285-a249-e76aec6826db" providerId="ADAL" clId="{96B39986-317C-4D0C-B24C-CCCB12B1D62E}" dt="2021-02-04T04:22:13.573" v="1192" actId="208"/>
          <ac:cxnSpMkLst>
            <pc:docMk/>
            <pc:sldMk cId="3674668832" sldId="273"/>
            <ac:cxnSpMk id="14" creationId="{F3D98C55-CFED-497D-B61F-80F66CA9D191}"/>
          </ac:cxnSpMkLst>
        </pc:cxnChg>
        <pc:cxnChg chg="add del mod">
          <ac:chgData name="SHENGMIN" userId="c2832e5a-930a-4285-a249-e76aec6826db" providerId="ADAL" clId="{96B39986-317C-4D0C-B24C-CCCB12B1D62E}" dt="2021-02-03T14:44:16.297" v="1150"/>
          <ac:cxnSpMkLst>
            <pc:docMk/>
            <pc:sldMk cId="3674668832" sldId="273"/>
            <ac:cxnSpMk id="20" creationId="{656A5E17-762C-4359-BF95-1388E4F227D6}"/>
          </ac:cxnSpMkLst>
        </pc:cxnChg>
      </pc:sldChg>
      <pc:sldChg chg="addSp delSp modSp new mod modAnim">
        <pc:chgData name="SHENGMIN" userId="c2832e5a-930a-4285-a249-e76aec6826db" providerId="ADAL" clId="{96B39986-317C-4D0C-B24C-CCCB12B1D62E}" dt="2021-02-04T13:19:16.272" v="3046"/>
        <pc:sldMkLst>
          <pc:docMk/>
          <pc:sldMk cId="1999832095" sldId="274"/>
        </pc:sldMkLst>
        <pc:spChg chg="mod">
          <ac:chgData name="SHENGMIN" userId="c2832e5a-930a-4285-a249-e76aec6826db" providerId="ADAL" clId="{96B39986-317C-4D0C-B24C-CCCB12B1D62E}" dt="2021-02-04T04:31:06.680" v="1206"/>
          <ac:spMkLst>
            <pc:docMk/>
            <pc:sldMk cId="1999832095" sldId="274"/>
            <ac:spMk id="2" creationId="{9721640D-9A3B-4AE5-AAA5-B47FA3B44B79}"/>
          </ac:spMkLst>
        </pc:spChg>
        <pc:spChg chg="del">
          <ac:chgData name="SHENGMIN" userId="c2832e5a-930a-4285-a249-e76aec6826db" providerId="ADAL" clId="{96B39986-317C-4D0C-B24C-CCCB12B1D62E}" dt="2021-02-04T04:31:15.792" v="1207" actId="478"/>
          <ac:spMkLst>
            <pc:docMk/>
            <pc:sldMk cId="1999832095" sldId="274"/>
            <ac:spMk id="3" creationId="{A85C76B5-E4E9-428D-9912-A57433903929}"/>
          </ac:spMkLst>
        </pc:spChg>
        <pc:spChg chg="add mod">
          <ac:chgData name="SHENGMIN" userId="c2832e5a-930a-4285-a249-e76aec6826db" providerId="ADAL" clId="{96B39986-317C-4D0C-B24C-CCCB12B1D62E}" dt="2021-02-04T04:43:14.466" v="1240" actId="14100"/>
          <ac:spMkLst>
            <pc:docMk/>
            <pc:sldMk cId="1999832095" sldId="274"/>
            <ac:spMk id="18" creationId="{9AD430FB-F448-427D-9302-26D520AF6766}"/>
          </ac:spMkLst>
        </pc:spChg>
        <pc:picChg chg="add mod">
          <ac:chgData name="SHENGMIN" userId="c2832e5a-930a-4285-a249-e76aec6826db" providerId="ADAL" clId="{96B39986-317C-4D0C-B24C-CCCB12B1D62E}" dt="2021-02-04T04:34:30.624" v="1213" actId="1076"/>
          <ac:picMkLst>
            <pc:docMk/>
            <pc:sldMk cId="1999832095" sldId="274"/>
            <ac:picMk id="5" creationId="{02D3142B-CA39-4099-8F9C-844F00377919}"/>
          </ac:picMkLst>
        </pc:picChg>
        <pc:picChg chg="add mod">
          <ac:chgData name="SHENGMIN" userId="c2832e5a-930a-4285-a249-e76aec6826db" providerId="ADAL" clId="{96B39986-317C-4D0C-B24C-CCCB12B1D62E}" dt="2021-02-04T04:34:48.427" v="1215" actId="1076"/>
          <ac:picMkLst>
            <pc:docMk/>
            <pc:sldMk cId="1999832095" sldId="274"/>
            <ac:picMk id="11" creationId="{1C17BB2F-196F-4A55-B7BE-B4EB00F40B60}"/>
          </ac:picMkLst>
        </pc:picChg>
        <pc:picChg chg="add mod">
          <ac:chgData name="SHENGMIN" userId="c2832e5a-930a-4285-a249-e76aec6826db" providerId="ADAL" clId="{96B39986-317C-4D0C-B24C-CCCB12B1D62E}" dt="2021-02-04T04:34:52.684" v="1216" actId="1076"/>
          <ac:picMkLst>
            <pc:docMk/>
            <pc:sldMk cId="1999832095" sldId="274"/>
            <ac:picMk id="12" creationId="{16EEC9D9-3823-4157-8051-2FA5E6F162C3}"/>
          </ac:picMkLst>
        </pc:picChg>
        <pc:picChg chg="add mod">
          <ac:chgData name="SHENGMIN" userId="c2832e5a-930a-4285-a249-e76aec6826db" providerId="ADAL" clId="{96B39986-317C-4D0C-B24C-CCCB12B1D62E}" dt="2021-02-04T04:34:48.427" v="1215" actId="1076"/>
          <ac:picMkLst>
            <pc:docMk/>
            <pc:sldMk cId="1999832095" sldId="274"/>
            <ac:picMk id="13" creationId="{077F72B6-B2CD-4BFA-97F1-0DD679079F88}"/>
          </ac:picMkLst>
        </pc:picChg>
        <pc:picChg chg="add mod">
          <ac:chgData name="SHENGMIN" userId="c2832e5a-930a-4285-a249-e76aec6826db" providerId="ADAL" clId="{96B39986-317C-4D0C-B24C-CCCB12B1D62E}" dt="2021-02-04T04:42:32.232" v="1231" actId="1076"/>
          <ac:picMkLst>
            <pc:docMk/>
            <pc:sldMk cId="1999832095" sldId="274"/>
            <ac:picMk id="15" creationId="{3883A94C-7C00-4538-AA1D-2737F1F41EC6}"/>
          </ac:picMkLst>
        </pc:picChg>
        <pc:picChg chg="add mod">
          <ac:chgData name="SHENGMIN" userId="c2832e5a-930a-4285-a249-e76aec6826db" providerId="ADAL" clId="{96B39986-317C-4D0C-B24C-CCCB12B1D62E}" dt="2021-02-04T04:42:34.138" v="1232" actId="1076"/>
          <ac:picMkLst>
            <pc:docMk/>
            <pc:sldMk cId="1999832095" sldId="274"/>
            <ac:picMk id="17" creationId="{BD8A64B6-30EB-480D-B021-437DA7F3D868}"/>
          </ac:picMkLst>
        </pc:picChg>
        <pc:cxnChg chg="add del mod">
          <ac:chgData name="SHENGMIN" userId="c2832e5a-930a-4285-a249-e76aec6826db" providerId="ADAL" clId="{96B39986-317C-4D0C-B24C-CCCB12B1D62E}" dt="2021-02-04T04:43:31.854" v="1242" actId="478"/>
          <ac:cxnSpMkLst>
            <pc:docMk/>
            <pc:sldMk cId="1999832095" sldId="274"/>
            <ac:cxnSpMk id="6" creationId="{08C7F84D-3266-4A69-8A51-548AD9C3222D}"/>
          </ac:cxnSpMkLst>
        </pc:cxnChg>
        <pc:cxnChg chg="add mod">
          <ac:chgData name="SHENGMIN" userId="c2832e5a-930a-4285-a249-e76aec6826db" providerId="ADAL" clId="{96B39986-317C-4D0C-B24C-CCCB12B1D62E}" dt="2021-02-04T04:44:50.421" v="1257" actId="14100"/>
          <ac:cxnSpMkLst>
            <pc:docMk/>
            <pc:sldMk cId="1999832095" sldId="274"/>
            <ac:cxnSpMk id="19" creationId="{4A287E40-87F0-4E13-B503-2D260394043B}"/>
          </ac:cxnSpMkLst>
        </pc:cxnChg>
      </pc:sldChg>
      <pc:sldChg chg="new del">
        <pc:chgData name="SHENGMIN" userId="c2832e5a-930a-4285-a249-e76aec6826db" providerId="ADAL" clId="{96B39986-317C-4D0C-B24C-CCCB12B1D62E}" dt="2021-02-04T04:28:07.646" v="1194" actId="47"/>
        <pc:sldMkLst>
          <pc:docMk/>
          <pc:sldMk cId="3998660304" sldId="274"/>
        </pc:sldMkLst>
      </pc:sldChg>
      <pc:sldChg chg="addSp delSp modSp add del mod addCm delCm">
        <pc:chgData name="SHENGMIN" userId="c2832e5a-930a-4285-a249-e76aec6826db" providerId="ADAL" clId="{96B39986-317C-4D0C-B24C-CCCB12B1D62E}" dt="2021-02-04T05:00:48.961" v="1381" actId="47"/>
        <pc:sldMkLst>
          <pc:docMk/>
          <pc:sldMk cId="1011127318" sldId="275"/>
        </pc:sldMkLst>
        <pc:spChg chg="add mod">
          <ac:chgData name="SHENGMIN" userId="c2832e5a-930a-4285-a249-e76aec6826db" providerId="ADAL" clId="{96B39986-317C-4D0C-B24C-CCCB12B1D62E}" dt="2021-02-04T04:45:38.715" v="1263" actId="1582"/>
          <ac:spMkLst>
            <pc:docMk/>
            <pc:sldMk cId="1011127318" sldId="275"/>
            <ac:spMk id="3" creationId="{8F8E6014-9A84-4F2A-9F35-8F9E2599E25B}"/>
          </ac:spMkLst>
        </pc:spChg>
        <pc:spChg chg="add del">
          <ac:chgData name="SHENGMIN" userId="c2832e5a-930a-4285-a249-e76aec6826db" providerId="ADAL" clId="{96B39986-317C-4D0C-B24C-CCCB12B1D62E}" dt="2021-02-04T04:44:18.462" v="1250" actId="478"/>
          <ac:spMkLst>
            <pc:docMk/>
            <pc:sldMk cId="1011127318" sldId="275"/>
            <ac:spMk id="18" creationId="{9AD430FB-F448-427D-9302-26D520AF6766}"/>
          </ac:spMkLst>
        </pc:spChg>
        <pc:spChg chg="add mod">
          <ac:chgData name="SHENGMIN" userId="c2832e5a-930a-4285-a249-e76aec6826db" providerId="ADAL" clId="{96B39986-317C-4D0C-B24C-CCCB12B1D62E}" dt="2021-02-04T04:48:07.323" v="1278" actId="14100"/>
          <ac:spMkLst>
            <pc:docMk/>
            <pc:sldMk cId="1011127318" sldId="275"/>
            <ac:spMk id="19" creationId="{E0F34A73-F4B8-46EE-B421-99FC3873DDF0}"/>
          </ac:spMkLst>
        </pc:spChg>
        <pc:picChg chg="add mod">
          <ac:chgData name="SHENGMIN" userId="c2832e5a-930a-4285-a249-e76aec6826db" providerId="ADAL" clId="{96B39986-317C-4D0C-B24C-CCCB12B1D62E}" dt="2021-02-04T04:47:46.169" v="1275" actId="1076"/>
          <ac:picMkLst>
            <pc:docMk/>
            <pc:sldMk cId="1011127318" sldId="275"/>
            <ac:picMk id="8" creationId="{117593EA-9F3B-4651-B2A5-41D11EA70CE9}"/>
          </ac:picMkLst>
        </pc:picChg>
        <pc:picChg chg="add mod">
          <ac:chgData name="SHENGMIN" userId="c2832e5a-930a-4285-a249-e76aec6826db" providerId="ADAL" clId="{96B39986-317C-4D0C-B24C-CCCB12B1D62E}" dt="2021-02-04T04:47:42.533" v="1273" actId="1076"/>
          <ac:picMkLst>
            <pc:docMk/>
            <pc:sldMk cId="1011127318" sldId="275"/>
            <ac:picMk id="10" creationId="{60D458FC-6DC8-40FD-BFD9-EACF76705909}"/>
          </ac:picMkLst>
        </pc:picChg>
        <pc:picChg chg="del">
          <ac:chgData name="SHENGMIN" userId="c2832e5a-930a-4285-a249-e76aec6826db" providerId="ADAL" clId="{96B39986-317C-4D0C-B24C-CCCB12B1D62E}" dt="2021-02-04T04:44:08.593" v="1243" actId="478"/>
          <ac:picMkLst>
            <pc:docMk/>
            <pc:sldMk cId="1011127318" sldId="275"/>
            <ac:picMk id="11" creationId="{1C17BB2F-196F-4A55-B7BE-B4EB00F40B60}"/>
          </ac:picMkLst>
        </pc:picChg>
        <pc:picChg chg="del">
          <ac:chgData name="SHENGMIN" userId="c2832e5a-930a-4285-a249-e76aec6826db" providerId="ADAL" clId="{96B39986-317C-4D0C-B24C-CCCB12B1D62E}" dt="2021-02-04T04:44:09.107" v="1244" actId="478"/>
          <ac:picMkLst>
            <pc:docMk/>
            <pc:sldMk cId="1011127318" sldId="275"/>
            <ac:picMk id="12" creationId="{16EEC9D9-3823-4157-8051-2FA5E6F162C3}"/>
          </ac:picMkLst>
        </pc:picChg>
        <pc:picChg chg="del">
          <ac:chgData name="SHENGMIN" userId="c2832e5a-930a-4285-a249-e76aec6826db" providerId="ADAL" clId="{96B39986-317C-4D0C-B24C-CCCB12B1D62E}" dt="2021-02-04T04:44:09.643" v="1245" actId="478"/>
          <ac:picMkLst>
            <pc:docMk/>
            <pc:sldMk cId="1011127318" sldId="275"/>
            <ac:picMk id="13" creationId="{077F72B6-B2CD-4BFA-97F1-0DD679079F88}"/>
          </ac:picMkLst>
        </pc:picChg>
        <pc:picChg chg="del">
          <ac:chgData name="SHENGMIN" userId="c2832e5a-930a-4285-a249-e76aec6826db" providerId="ADAL" clId="{96B39986-317C-4D0C-B24C-CCCB12B1D62E}" dt="2021-02-04T04:44:10.232" v="1246" actId="478"/>
          <ac:picMkLst>
            <pc:docMk/>
            <pc:sldMk cId="1011127318" sldId="275"/>
            <ac:picMk id="15" creationId="{3883A94C-7C00-4538-AA1D-2737F1F41EC6}"/>
          </ac:picMkLst>
        </pc:picChg>
        <pc:picChg chg="del">
          <ac:chgData name="SHENGMIN" userId="c2832e5a-930a-4285-a249-e76aec6826db" providerId="ADAL" clId="{96B39986-317C-4D0C-B24C-CCCB12B1D62E}" dt="2021-02-04T04:44:10.670" v="1247" actId="478"/>
          <ac:picMkLst>
            <pc:docMk/>
            <pc:sldMk cId="1011127318" sldId="275"/>
            <ac:picMk id="17" creationId="{BD8A64B6-30EB-480D-B021-437DA7F3D868}"/>
          </ac:picMkLst>
        </pc:picChg>
      </pc:sldChg>
      <pc:sldChg chg="addSp modSp add mod modAnim">
        <pc:chgData name="SHENGMIN" userId="c2832e5a-930a-4285-a249-e76aec6826db" providerId="ADAL" clId="{96B39986-317C-4D0C-B24C-CCCB12B1D62E}" dt="2021-02-04T13:19:34.249" v="3049"/>
        <pc:sldMkLst>
          <pc:docMk/>
          <pc:sldMk cId="1932413911" sldId="276"/>
        </pc:sldMkLst>
        <pc:picChg chg="add mod">
          <ac:chgData name="SHENGMIN" userId="c2832e5a-930a-4285-a249-e76aec6826db" providerId="ADAL" clId="{96B39986-317C-4D0C-B24C-CCCB12B1D62E}" dt="2021-02-04T04:54:51.642" v="1286" actId="1076"/>
          <ac:picMkLst>
            <pc:docMk/>
            <pc:sldMk cId="1932413911" sldId="276"/>
            <ac:picMk id="9" creationId="{685D6186-E02B-44D1-9B96-6A2E57E8E290}"/>
          </ac:picMkLst>
        </pc:picChg>
        <pc:picChg chg="mod">
          <ac:chgData name="SHENGMIN" userId="c2832e5a-930a-4285-a249-e76aec6826db" providerId="ADAL" clId="{96B39986-317C-4D0C-B24C-CCCB12B1D62E}" dt="2021-02-04T04:54:41.779" v="1283" actId="1076"/>
          <ac:picMkLst>
            <pc:docMk/>
            <pc:sldMk cId="1932413911" sldId="276"/>
            <ac:picMk id="10" creationId="{60D458FC-6DC8-40FD-BFD9-EACF76705909}"/>
          </ac:picMkLst>
        </pc:picChg>
      </pc:sldChg>
      <pc:sldChg chg="addSp delSp modSp add mod">
        <pc:chgData name="SHENGMIN" userId="c2832e5a-930a-4285-a249-e76aec6826db" providerId="ADAL" clId="{96B39986-317C-4D0C-B24C-CCCB12B1D62E}" dt="2021-02-04T04:56:58.559" v="1301" actId="1076"/>
        <pc:sldMkLst>
          <pc:docMk/>
          <pc:sldMk cId="3873857572" sldId="277"/>
        </pc:sldMkLst>
        <pc:spChg chg="del">
          <ac:chgData name="SHENGMIN" userId="c2832e5a-930a-4285-a249-e76aec6826db" providerId="ADAL" clId="{96B39986-317C-4D0C-B24C-CCCB12B1D62E}" dt="2021-02-04T04:56:09.326" v="1290" actId="478"/>
          <ac:spMkLst>
            <pc:docMk/>
            <pc:sldMk cId="3873857572" sldId="277"/>
            <ac:spMk id="3" creationId="{8F8E6014-9A84-4F2A-9F35-8F9E2599E25B}"/>
          </ac:spMkLst>
        </pc:spChg>
        <pc:spChg chg="del">
          <ac:chgData name="SHENGMIN" userId="c2832e5a-930a-4285-a249-e76aec6826db" providerId="ADAL" clId="{96B39986-317C-4D0C-B24C-CCCB12B1D62E}" dt="2021-02-04T04:56:08.620" v="1289" actId="478"/>
          <ac:spMkLst>
            <pc:docMk/>
            <pc:sldMk cId="3873857572" sldId="277"/>
            <ac:spMk id="19" creationId="{E0F34A73-F4B8-46EE-B421-99FC3873DDF0}"/>
          </ac:spMkLst>
        </pc:spChg>
        <pc:picChg chg="del">
          <ac:chgData name="SHENGMIN" userId="c2832e5a-930a-4285-a249-e76aec6826db" providerId="ADAL" clId="{96B39986-317C-4D0C-B24C-CCCB12B1D62E}" dt="2021-02-04T04:56:07.741" v="1288" actId="478"/>
          <ac:picMkLst>
            <pc:docMk/>
            <pc:sldMk cId="3873857572" sldId="277"/>
            <ac:picMk id="5" creationId="{02D3142B-CA39-4099-8F9C-844F00377919}"/>
          </ac:picMkLst>
        </pc:picChg>
        <pc:picChg chg="del">
          <ac:chgData name="SHENGMIN" userId="c2832e5a-930a-4285-a249-e76aec6826db" providerId="ADAL" clId="{96B39986-317C-4D0C-B24C-CCCB12B1D62E}" dt="2021-02-04T04:56:10.588" v="1292" actId="478"/>
          <ac:picMkLst>
            <pc:docMk/>
            <pc:sldMk cId="3873857572" sldId="277"/>
            <ac:picMk id="8" creationId="{117593EA-9F3B-4651-B2A5-41D11EA70CE9}"/>
          </ac:picMkLst>
        </pc:picChg>
        <pc:picChg chg="mod">
          <ac:chgData name="SHENGMIN" userId="c2832e5a-930a-4285-a249-e76aec6826db" providerId="ADAL" clId="{96B39986-317C-4D0C-B24C-CCCB12B1D62E}" dt="2021-02-04T04:56:58.559" v="1301" actId="1076"/>
          <ac:picMkLst>
            <pc:docMk/>
            <pc:sldMk cId="3873857572" sldId="277"/>
            <ac:picMk id="9" creationId="{685D6186-E02B-44D1-9B96-6A2E57E8E290}"/>
          </ac:picMkLst>
        </pc:picChg>
        <pc:picChg chg="del">
          <ac:chgData name="SHENGMIN" userId="c2832e5a-930a-4285-a249-e76aec6826db" providerId="ADAL" clId="{96B39986-317C-4D0C-B24C-CCCB12B1D62E}" dt="2021-02-04T04:56:11.216" v="1293" actId="478"/>
          <ac:picMkLst>
            <pc:docMk/>
            <pc:sldMk cId="3873857572" sldId="277"/>
            <ac:picMk id="10" creationId="{60D458FC-6DC8-40FD-BFD9-EACF76705909}"/>
          </ac:picMkLst>
        </pc:picChg>
        <pc:picChg chg="add mod">
          <ac:chgData name="SHENGMIN" userId="c2832e5a-930a-4285-a249-e76aec6826db" providerId="ADAL" clId="{96B39986-317C-4D0C-B24C-CCCB12B1D62E}" dt="2021-02-04T04:56:55.901" v="1300" actId="1076"/>
          <ac:picMkLst>
            <pc:docMk/>
            <pc:sldMk cId="3873857572" sldId="277"/>
            <ac:picMk id="11" creationId="{B484AA1D-E756-4B2F-8F03-96C98A22EBE4}"/>
          </ac:picMkLst>
        </pc:picChg>
        <pc:cxnChg chg="del">
          <ac:chgData name="SHENGMIN" userId="c2832e5a-930a-4285-a249-e76aec6826db" providerId="ADAL" clId="{96B39986-317C-4D0C-B24C-CCCB12B1D62E}" dt="2021-02-04T04:56:09.906" v="1291" actId="478"/>
          <ac:cxnSpMkLst>
            <pc:docMk/>
            <pc:sldMk cId="3873857572" sldId="277"/>
            <ac:cxnSpMk id="6" creationId="{08C7F84D-3266-4A69-8A51-548AD9C3222D}"/>
          </ac:cxnSpMkLst>
        </pc:cxnChg>
      </pc:sldChg>
      <pc:sldChg chg="addSp delSp modSp add mod modAnim">
        <pc:chgData name="SHENGMIN" userId="c2832e5a-930a-4285-a249-e76aec6826db" providerId="ADAL" clId="{96B39986-317C-4D0C-B24C-CCCB12B1D62E}" dt="2021-02-04T13:20:51.735" v="3060" actId="20577"/>
        <pc:sldMkLst>
          <pc:docMk/>
          <pc:sldMk cId="3076304416" sldId="278"/>
        </pc:sldMkLst>
        <pc:spChg chg="add mod">
          <ac:chgData name="SHENGMIN" userId="c2832e5a-930a-4285-a249-e76aec6826db" providerId="ADAL" clId="{96B39986-317C-4D0C-B24C-CCCB12B1D62E}" dt="2021-02-04T13:20:51.735" v="3060" actId="20577"/>
          <ac:spMkLst>
            <pc:docMk/>
            <pc:sldMk cId="3076304416" sldId="278"/>
            <ac:spMk id="6" creationId="{FFB9909E-8475-4C5F-A1B3-0495E0FD39DE}"/>
          </ac:spMkLst>
        </pc:spChg>
        <pc:picChg chg="add del mod">
          <ac:chgData name="SHENGMIN" userId="c2832e5a-930a-4285-a249-e76aec6826db" providerId="ADAL" clId="{96B39986-317C-4D0C-B24C-CCCB12B1D62E}" dt="2021-02-04T04:59:36.804" v="1335" actId="478"/>
          <ac:picMkLst>
            <pc:docMk/>
            <pc:sldMk cId="3076304416" sldId="278"/>
            <ac:picMk id="7" creationId="{B936ED62-C0FB-4934-ABEC-13EAB3D0C0F7}"/>
          </ac:picMkLst>
        </pc:picChg>
        <pc:picChg chg="add del mod">
          <ac:chgData name="SHENGMIN" userId="c2832e5a-930a-4285-a249-e76aec6826db" providerId="ADAL" clId="{96B39986-317C-4D0C-B24C-CCCB12B1D62E}" dt="2021-02-04T04:59:36.804" v="1335" actId="478"/>
          <ac:picMkLst>
            <pc:docMk/>
            <pc:sldMk cId="3076304416" sldId="278"/>
            <ac:picMk id="8" creationId="{CB4B918E-08AA-49B1-AC80-30FA85A9F8FC}"/>
          </ac:picMkLst>
        </pc:picChg>
        <pc:picChg chg="del">
          <ac:chgData name="SHENGMIN" userId="c2832e5a-930a-4285-a249-e76aec6826db" providerId="ADAL" clId="{96B39986-317C-4D0C-B24C-CCCB12B1D62E}" dt="2021-02-04T04:58:04.720" v="1304" actId="478"/>
          <ac:picMkLst>
            <pc:docMk/>
            <pc:sldMk cId="3076304416" sldId="278"/>
            <ac:picMk id="9" creationId="{685D6186-E02B-44D1-9B96-6A2E57E8E290}"/>
          </ac:picMkLst>
        </pc:picChg>
        <pc:picChg chg="del">
          <ac:chgData name="SHENGMIN" userId="c2832e5a-930a-4285-a249-e76aec6826db" providerId="ADAL" clId="{96B39986-317C-4D0C-B24C-CCCB12B1D62E}" dt="2021-02-04T04:58:04.071" v="1303" actId="478"/>
          <ac:picMkLst>
            <pc:docMk/>
            <pc:sldMk cId="3076304416" sldId="278"/>
            <ac:picMk id="11" creationId="{B484AA1D-E756-4B2F-8F03-96C98A22EBE4}"/>
          </ac:picMkLst>
        </pc:picChg>
      </pc:sldChg>
      <pc:sldChg chg="addSp delSp modSp new mod">
        <pc:chgData name="SHENGMIN" userId="c2832e5a-930a-4285-a249-e76aec6826db" providerId="ADAL" clId="{96B39986-317C-4D0C-B24C-CCCB12B1D62E}" dt="2021-02-04T05:35:25.376" v="1399" actId="1076"/>
        <pc:sldMkLst>
          <pc:docMk/>
          <pc:sldMk cId="1259535937" sldId="279"/>
        </pc:sldMkLst>
        <pc:spChg chg="mod">
          <ac:chgData name="SHENGMIN" userId="c2832e5a-930a-4285-a249-e76aec6826db" providerId="ADAL" clId="{96B39986-317C-4D0C-B24C-CCCB12B1D62E}" dt="2021-02-04T05:19:14.068" v="1395"/>
          <ac:spMkLst>
            <pc:docMk/>
            <pc:sldMk cId="1259535937" sldId="279"/>
            <ac:spMk id="2" creationId="{BCB0C77C-D5D9-46B2-A7C6-2DBBE8CA0889}"/>
          </ac:spMkLst>
        </pc:spChg>
        <pc:spChg chg="del">
          <ac:chgData name="SHENGMIN" userId="c2832e5a-930a-4285-a249-e76aec6826db" providerId="ADAL" clId="{96B39986-317C-4D0C-B24C-CCCB12B1D62E}" dt="2021-02-04T05:35:18.279" v="1396" actId="478"/>
          <ac:spMkLst>
            <pc:docMk/>
            <pc:sldMk cId="1259535937" sldId="279"/>
            <ac:spMk id="3" creationId="{6384C3C6-0177-42D0-AA23-9B1188FEDD65}"/>
          </ac:spMkLst>
        </pc:spChg>
        <pc:picChg chg="add mod">
          <ac:chgData name="SHENGMIN" userId="c2832e5a-930a-4285-a249-e76aec6826db" providerId="ADAL" clId="{96B39986-317C-4D0C-B24C-CCCB12B1D62E}" dt="2021-02-04T05:35:25.376" v="1399" actId="1076"/>
          <ac:picMkLst>
            <pc:docMk/>
            <pc:sldMk cId="1259535937" sldId="279"/>
            <ac:picMk id="6" creationId="{EF630203-A29C-470E-AF4A-42A4A8A60750}"/>
          </ac:picMkLst>
        </pc:picChg>
      </pc:sldChg>
      <pc:sldChg chg="modSp new del mod">
        <pc:chgData name="SHENGMIN" userId="c2832e5a-930a-4285-a249-e76aec6826db" providerId="ADAL" clId="{96B39986-317C-4D0C-B24C-CCCB12B1D62E}" dt="2021-02-04T05:44:29.822" v="1443" actId="47"/>
        <pc:sldMkLst>
          <pc:docMk/>
          <pc:sldMk cId="2588466837" sldId="280"/>
        </pc:sldMkLst>
        <pc:spChg chg="mod">
          <ac:chgData name="SHENGMIN" userId="c2832e5a-930a-4285-a249-e76aec6826db" providerId="ADAL" clId="{96B39986-317C-4D0C-B24C-CCCB12B1D62E}" dt="2021-02-04T05:42:40.554" v="1439" actId="20577"/>
          <ac:spMkLst>
            <pc:docMk/>
            <pc:sldMk cId="2588466837" sldId="280"/>
            <ac:spMk id="2" creationId="{5AAD4672-62E1-4A6E-B139-AC0A4C3FDCF0}"/>
          </ac:spMkLst>
        </pc:spChg>
        <pc:spChg chg="mod">
          <ac:chgData name="SHENGMIN" userId="c2832e5a-930a-4285-a249-e76aec6826db" providerId="ADAL" clId="{96B39986-317C-4D0C-B24C-CCCB12B1D62E}" dt="2021-02-04T05:43:27.081" v="1442" actId="20577"/>
          <ac:spMkLst>
            <pc:docMk/>
            <pc:sldMk cId="2588466837" sldId="280"/>
            <ac:spMk id="3" creationId="{F9DCE9E2-0104-4D40-92DE-0DB5DEE932C9}"/>
          </ac:spMkLst>
        </pc:spChg>
      </pc:sldChg>
      <pc:sldChg chg="addSp delSp modSp new mod">
        <pc:chgData name="SHENGMIN" userId="c2832e5a-930a-4285-a249-e76aec6826db" providerId="ADAL" clId="{96B39986-317C-4D0C-B24C-CCCB12B1D62E}" dt="2021-02-04T05:46:07.903" v="1453" actId="1076"/>
        <pc:sldMkLst>
          <pc:docMk/>
          <pc:sldMk cId="3318566597" sldId="280"/>
        </pc:sldMkLst>
        <pc:spChg chg="mod">
          <ac:chgData name="SHENGMIN" userId="c2832e5a-930a-4285-a249-e76aec6826db" providerId="ADAL" clId="{96B39986-317C-4D0C-B24C-CCCB12B1D62E}" dt="2021-02-04T05:45:25.252" v="1447"/>
          <ac:spMkLst>
            <pc:docMk/>
            <pc:sldMk cId="3318566597" sldId="280"/>
            <ac:spMk id="2" creationId="{9FFDBB13-81F1-4C35-89B7-9888DB3D07B1}"/>
          </ac:spMkLst>
        </pc:spChg>
        <pc:spChg chg="del">
          <ac:chgData name="SHENGMIN" userId="c2832e5a-930a-4285-a249-e76aec6826db" providerId="ADAL" clId="{96B39986-317C-4D0C-B24C-CCCB12B1D62E}" dt="2021-02-04T05:45:19.255" v="1445" actId="478"/>
          <ac:spMkLst>
            <pc:docMk/>
            <pc:sldMk cId="3318566597" sldId="280"/>
            <ac:spMk id="3" creationId="{15A6727C-F622-4C55-99E9-E7B4CFF6F389}"/>
          </ac:spMkLst>
        </pc:spChg>
        <pc:picChg chg="add mod">
          <ac:chgData name="SHENGMIN" userId="c2832e5a-930a-4285-a249-e76aec6826db" providerId="ADAL" clId="{96B39986-317C-4D0C-B24C-CCCB12B1D62E}" dt="2021-02-04T05:46:02.260" v="1450" actId="1076"/>
          <ac:picMkLst>
            <pc:docMk/>
            <pc:sldMk cId="3318566597" sldId="280"/>
            <ac:picMk id="6" creationId="{0807DAE8-297F-44D2-BA9B-DE35606B058C}"/>
          </ac:picMkLst>
        </pc:picChg>
        <pc:picChg chg="add mod">
          <ac:chgData name="SHENGMIN" userId="c2832e5a-930a-4285-a249-e76aec6826db" providerId="ADAL" clId="{96B39986-317C-4D0C-B24C-CCCB12B1D62E}" dt="2021-02-04T05:46:07.903" v="1453" actId="1076"/>
          <ac:picMkLst>
            <pc:docMk/>
            <pc:sldMk cId="3318566597" sldId="280"/>
            <ac:picMk id="8" creationId="{48795E39-AFF3-4808-AD76-C47318FB9493}"/>
          </ac:picMkLst>
        </pc:picChg>
      </pc:sldChg>
      <pc:sldChg chg="addSp delSp modSp new mod modClrScheme chgLayout">
        <pc:chgData name="SHENGMIN" userId="c2832e5a-930a-4285-a249-e76aec6826db" providerId="ADAL" clId="{96B39986-317C-4D0C-B24C-CCCB12B1D62E}" dt="2021-02-04T13:46:13.506" v="3155" actId="20577"/>
        <pc:sldMkLst>
          <pc:docMk/>
          <pc:sldMk cId="3332992158" sldId="281"/>
        </pc:sldMkLst>
        <pc:spChg chg="del mod ord">
          <ac:chgData name="SHENGMIN" userId="c2832e5a-930a-4285-a249-e76aec6826db" providerId="ADAL" clId="{96B39986-317C-4D0C-B24C-CCCB12B1D62E}" dt="2021-02-04T06:10:54.958" v="1459" actId="700"/>
          <ac:spMkLst>
            <pc:docMk/>
            <pc:sldMk cId="3332992158" sldId="281"/>
            <ac:spMk id="2" creationId="{A2F8895D-BBC6-4AD1-8D83-C52F8C88DBE2}"/>
          </ac:spMkLst>
        </pc:spChg>
        <pc:spChg chg="del mod ord">
          <ac:chgData name="SHENGMIN" userId="c2832e5a-930a-4285-a249-e76aec6826db" providerId="ADAL" clId="{96B39986-317C-4D0C-B24C-CCCB12B1D62E}" dt="2021-02-04T06:10:54.958" v="1459" actId="700"/>
          <ac:spMkLst>
            <pc:docMk/>
            <pc:sldMk cId="3332992158" sldId="281"/>
            <ac:spMk id="3" creationId="{DF18E117-283F-4FFB-8F68-DF157AFBAF60}"/>
          </ac:spMkLst>
        </pc:spChg>
        <pc:spChg chg="mod ord">
          <ac:chgData name="SHENGMIN" userId="c2832e5a-930a-4285-a249-e76aec6826db" providerId="ADAL" clId="{96B39986-317C-4D0C-B24C-CCCB12B1D62E}" dt="2021-02-04T06:10:54.958" v="1459" actId="700"/>
          <ac:spMkLst>
            <pc:docMk/>
            <pc:sldMk cId="3332992158" sldId="281"/>
            <ac:spMk id="4" creationId="{48CEFFAB-5B99-43BD-8E5A-79B3CDC5C213}"/>
          </ac:spMkLst>
        </pc:spChg>
        <pc:spChg chg="add mod ord">
          <ac:chgData name="SHENGMIN" userId="c2832e5a-930a-4285-a249-e76aec6826db" providerId="ADAL" clId="{96B39986-317C-4D0C-B24C-CCCB12B1D62E}" dt="2021-02-04T06:16:11.691" v="1592" actId="20577"/>
          <ac:spMkLst>
            <pc:docMk/>
            <pc:sldMk cId="3332992158" sldId="281"/>
            <ac:spMk id="5" creationId="{23FB275F-FDB6-48CB-8B2C-DE3858FE5564}"/>
          </ac:spMkLst>
        </pc:spChg>
        <pc:spChg chg="add mod ord">
          <ac:chgData name="SHENGMIN" userId="c2832e5a-930a-4285-a249-e76aec6826db" providerId="ADAL" clId="{96B39986-317C-4D0C-B24C-CCCB12B1D62E}" dt="2021-02-04T13:46:13.506" v="3155" actId="20577"/>
          <ac:spMkLst>
            <pc:docMk/>
            <pc:sldMk cId="3332992158" sldId="281"/>
            <ac:spMk id="6" creationId="{2746AB18-2157-4BD2-8BA0-6876A5AAFDA2}"/>
          </ac:spMkLst>
        </pc:spChg>
        <pc:picChg chg="add mod">
          <ac:chgData name="SHENGMIN" userId="c2832e5a-930a-4285-a249-e76aec6826db" providerId="ADAL" clId="{96B39986-317C-4D0C-B24C-CCCB12B1D62E}" dt="2021-02-04T06:11:07.543" v="1464" actId="1076"/>
          <ac:picMkLst>
            <pc:docMk/>
            <pc:sldMk cId="3332992158" sldId="281"/>
            <ac:picMk id="8" creationId="{5C910309-0998-4EBA-ABC5-9E879F0EF1A9}"/>
          </ac:picMkLst>
        </pc:picChg>
      </pc:sldChg>
      <pc:sldChg chg="addSp delSp modSp new mod delAnim modAnim modNotesTx">
        <pc:chgData name="SHENGMIN" userId="c2832e5a-930a-4285-a249-e76aec6826db" providerId="ADAL" clId="{96B39986-317C-4D0C-B24C-CCCB12B1D62E}" dt="2021-02-05T02:26:42.151" v="3495"/>
        <pc:sldMkLst>
          <pc:docMk/>
          <pc:sldMk cId="3141464307" sldId="282"/>
        </pc:sldMkLst>
        <pc:spChg chg="mod">
          <ac:chgData name="SHENGMIN" userId="c2832e5a-930a-4285-a249-e76aec6826db" providerId="ADAL" clId="{96B39986-317C-4D0C-B24C-CCCB12B1D62E}" dt="2021-02-04T06:16:17.647" v="1594"/>
          <ac:spMkLst>
            <pc:docMk/>
            <pc:sldMk cId="3141464307" sldId="282"/>
            <ac:spMk id="2" creationId="{42CA5CA6-AB37-4F24-B28E-31342CE2AB4B}"/>
          </ac:spMkLst>
        </pc:spChg>
        <pc:spChg chg="mod">
          <ac:chgData name="SHENGMIN" userId="c2832e5a-930a-4285-a249-e76aec6826db" providerId="ADAL" clId="{96B39986-317C-4D0C-B24C-CCCB12B1D62E}" dt="2021-02-04T13:54:13.827" v="3198" actId="1076"/>
          <ac:spMkLst>
            <pc:docMk/>
            <pc:sldMk cId="3141464307" sldId="282"/>
            <ac:spMk id="3" creationId="{9D97116A-3292-4EA3-8BAE-1C9D18E12D02}"/>
          </ac:spMkLst>
        </pc:spChg>
        <pc:picChg chg="add mod">
          <ac:chgData name="SHENGMIN" userId="c2832e5a-930a-4285-a249-e76aec6826db" providerId="ADAL" clId="{96B39986-317C-4D0C-B24C-CCCB12B1D62E}" dt="2021-02-04T13:54:10.575" v="3197" actId="1076"/>
          <ac:picMkLst>
            <pc:docMk/>
            <pc:sldMk cId="3141464307" sldId="282"/>
            <ac:picMk id="6" creationId="{FE3AEB67-CE74-4DC5-9B4F-E12D65A5F46B}"/>
          </ac:picMkLst>
        </pc:picChg>
        <pc:picChg chg="add mod">
          <ac:chgData name="SHENGMIN" userId="c2832e5a-930a-4285-a249-e76aec6826db" providerId="ADAL" clId="{96B39986-317C-4D0C-B24C-CCCB12B1D62E}" dt="2021-02-05T02:21:54.763" v="3448" actId="1076"/>
          <ac:picMkLst>
            <pc:docMk/>
            <pc:sldMk cId="3141464307" sldId="282"/>
            <ac:picMk id="7" creationId="{A517CE43-3B31-4E1D-B9B3-866E3EAADF79}"/>
          </ac:picMkLst>
        </pc:picChg>
        <pc:picChg chg="add del mod">
          <ac:chgData name="SHENGMIN" userId="c2832e5a-930a-4285-a249-e76aec6826db" providerId="ADAL" clId="{96B39986-317C-4D0C-B24C-CCCB12B1D62E}" dt="2021-02-04T13:53:33.211" v="3192" actId="478"/>
          <ac:picMkLst>
            <pc:docMk/>
            <pc:sldMk cId="3141464307" sldId="282"/>
            <ac:picMk id="8" creationId="{4EBF9CA5-0949-457B-944A-CF7EF92D4642}"/>
          </ac:picMkLst>
        </pc:picChg>
        <pc:picChg chg="add mod">
          <ac:chgData name="SHENGMIN" userId="c2832e5a-930a-4285-a249-e76aec6826db" providerId="ADAL" clId="{96B39986-317C-4D0C-B24C-CCCB12B1D62E}" dt="2021-02-05T02:22:02.860" v="3450" actId="1076"/>
          <ac:picMkLst>
            <pc:docMk/>
            <pc:sldMk cId="3141464307" sldId="282"/>
            <ac:picMk id="9" creationId="{1756415E-969A-4729-8EA4-101CED9330A1}"/>
          </ac:picMkLst>
        </pc:picChg>
        <pc:picChg chg="add del mod">
          <ac:chgData name="SHENGMIN" userId="c2832e5a-930a-4285-a249-e76aec6826db" providerId="ADAL" clId="{96B39986-317C-4D0C-B24C-CCCB12B1D62E}" dt="2021-02-05T02:18:41.120" v="3440" actId="478"/>
          <ac:picMkLst>
            <pc:docMk/>
            <pc:sldMk cId="3141464307" sldId="282"/>
            <ac:picMk id="10" creationId="{CD3AECA1-55F7-4A85-8381-DC0684997106}"/>
          </ac:picMkLst>
        </pc:picChg>
      </pc:sldChg>
      <pc:sldChg chg="addSp modSp new mod">
        <pc:chgData name="SHENGMIN" userId="c2832e5a-930a-4285-a249-e76aec6826db" providerId="ADAL" clId="{96B39986-317C-4D0C-B24C-CCCB12B1D62E}" dt="2021-02-04T13:59:45.859" v="3216" actId="20577"/>
        <pc:sldMkLst>
          <pc:docMk/>
          <pc:sldMk cId="3296433070" sldId="283"/>
        </pc:sldMkLst>
        <pc:spChg chg="mod">
          <ac:chgData name="SHENGMIN" userId="c2832e5a-930a-4285-a249-e76aec6826db" providerId="ADAL" clId="{96B39986-317C-4D0C-B24C-CCCB12B1D62E}" dt="2021-02-04T06:16:34.288" v="1596"/>
          <ac:spMkLst>
            <pc:docMk/>
            <pc:sldMk cId="3296433070" sldId="283"/>
            <ac:spMk id="2" creationId="{92E9DF2E-EBC1-4492-864F-CE7910EEB19A}"/>
          </ac:spMkLst>
        </pc:spChg>
        <pc:spChg chg="mod">
          <ac:chgData name="SHENGMIN" userId="c2832e5a-930a-4285-a249-e76aec6826db" providerId="ADAL" clId="{96B39986-317C-4D0C-B24C-CCCB12B1D62E}" dt="2021-02-04T13:59:45.859" v="3216" actId="20577"/>
          <ac:spMkLst>
            <pc:docMk/>
            <pc:sldMk cId="3296433070" sldId="283"/>
            <ac:spMk id="3" creationId="{55093E56-DD59-4F7A-86F9-1118B5FCF038}"/>
          </ac:spMkLst>
        </pc:spChg>
        <pc:picChg chg="add mod">
          <ac:chgData name="SHENGMIN" userId="c2832e5a-930a-4285-a249-e76aec6826db" providerId="ADAL" clId="{96B39986-317C-4D0C-B24C-CCCB12B1D62E}" dt="2021-02-04T06:39:26.568" v="1655" actId="1076"/>
          <ac:picMkLst>
            <pc:docMk/>
            <pc:sldMk cId="3296433070" sldId="283"/>
            <ac:picMk id="6" creationId="{00B38BD1-3BDA-4CA9-96BD-EF2CC48005B8}"/>
          </ac:picMkLst>
        </pc:picChg>
      </pc:sldChg>
      <pc:sldChg chg="addSp modSp new mod modAnim">
        <pc:chgData name="SHENGMIN" userId="c2832e5a-930a-4285-a249-e76aec6826db" providerId="ADAL" clId="{96B39986-317C-4D0C-B24C-CCCB12B1D62E}" dt="2021-02-04T14:02:40.418" v="3217"/>
        <pc:sldMkLst>
          <pc:docMk/>
          <pc:sldMk cId="3881775126" sldId="284"/>
        </pc:sldMkLst>
        <pc:spChg chg="mod">
          <ac:chgData name="SHENGMIN" userId="c2832e5a-930a-4285-a249-e76aec6826db" providerId="ADAL" clId="{96B39986-317C-4D0C-B24C-CCCB12B1D62E}" dt="2021-02-04T06:16:45.437" v="1598"/>
          <ac:spMkLst>
            <pc:docMk/>
            <pc:sldMk cId="3881775126" sldId="284"/>
            <ac:spMk id="2" creationId="{2E222C6D-9C16-4AB6-80B9-EB8E194B0708}"/>
          </ac:spMkLst>
        </pc:spChg>
        <pc:spChg chg="mod">
          <ac:chgData name="SHENGMIN" userId="c2832e5a-930a-4285-a249-e76aec6826db" providerId="ADAL" clId="{96B39986-317C-4D0C-B24C-CCCB12B1D62E}" dt="2021-02-04T06:47:53.617" v="1727" actId="1076"/>
          <ac:spMkLst>
            <pc:docMk/>
            <pc:sldMk cId="3881775126" sldId="284"/>
            <ac:spMk id="3" creationId="{8CE346BC-5004-4EB4-93BC-22B0FE4F3697}"/>
          </ac:spMkLst>
        </pc:spChg>
        <pc:picChg chg="add mod">
          <ac:chgData name="SHENGMIN" userId="c2832e5a-930a-4285-a249-e76aec6826db" providerId="ADAL" clId="{96B39986-317C-4D0C-B24C-CCCB12B1D62E}" dt="2021-02-04T06:43:55.068" v="1681" actId="1076"/>
          <ac:picMkLst>
            <pc:docMk/>
            <pc:sldMk cId="3881775126" sldId="284"/>
            <ac:picMk id="2050" creationId="{F9E66F4C-FECE-477E-9308-6FBE4610A02E}"/>
          </ac:picMkLst>
        </pc:picChg>
      </pc:sldChg>
      <pc:sldChg chg="addSp delSp modSp new mod ord delAnim modAnim">
        <pc:chgData name="SHENGMIN" userId="c2832e5a-930a-4285-a249-e76aec6826db" providerId="ADAL" clId="{96B39986-317C-4D0C-B24C-CCCB12B1D62E}" dt="2021-02-05T05:56:03.123" v="3613"/>
        <pc:sldMkLst>
          <pc:docMk/>
          <pc:sldMk cId="169773795" sldId="285"/>
        </pc:sldMkLst>
        <pc:spChg chg="mod">
          <ac:chgData name="SHENGMIN" userId="c2832e5a-930a-4285-a249-e76aec6826db" providerId="ADAL" clId="{96B39986-317C-4D0C-B24C-CCCB12B1D62E}" dt="2021-02-04T06:16:57.653" v="1600"/>
          <ac:spMkLst>
            <pc:docMk/>
            <pc:sldMk cId="169773795" sldId="285"/>
            <ac:spMk id="2" creationId="{8F1D1A3A-16FA-4A1B-AB58-8E81203BADB2}"/>
          </ac:spMkLst>
        </pc:spChg>
        <pc:spChg chg="mod">
          <ac:chgData name="SHENGMIN" userId="c2832e5a-930a-4285-a249-e76aec6826db" providerId="ADAL" clId="{96B39986-317C-4D0C-B24C-CCCB12B1D62E}" dt="2021-02-04T14:17:09.568" v="3233" actId="14100"/>
          <ac:spMkLst>
            <pc:docMk/>
            <pc:sldMk cId="169773795" sldId="285"/>
            <ac:spMk id="3" creationId="{72C8C5F2-4CC4-4B19-B7D9-36140E9CAB72}"/>
          </ac:spMkLst>
        </pc:spChg>
        <pc:picChg chg="add mod">
          <ac:chgData name="SHENGMIN" userId="c2832e5a-930a-4285-a249-e76aec6826db" providerId="ADAL" clId="{96B39986-317C-4D0C-B24C-CCCB12B1D62E}" dt="2021-02-05T02:40:15.256" v="3519" actId="1076"/>
          <ac:picMkLst>
            <pc:docMk/>
            <pc:sldMk cId="169773795" sldId="285"/>
            <ac:picMk id="6" creationId="{DD8260FA-ECA4-4519-9F77-FDF28ECE288E}"/>
          </ac:picMkLst>
        </pc:picChg>
        <pc:picChg chg="add mod">
          <ac:chgData name="SHENGMIN" userId="c2832e5a-930a-4285-a249-e76aec6826db" providerId="ADAL" clId="{96B39986-317C-4D0C-B24C-CCCB12B1D62E}" dt="2021-02-05T02:40:03.654" v="3518" actId="1076"/>
          <ac:picMkLst>
            <pc:docMk/>
            <pc:sldMk cId="169773795" sldId="285"/>
            <ac:picMk id="7" creationId="{F48F19DC-305A-4EDC-9716-83FD5AC971A6}"/>
          </ac:picMkLst>
        </pc:picChg>
        <pc:picChg chg="add mod">
          <ac:chgData name="SHENGMIN" userId="c2832e5a-930a-4285-a249-e76aec6826db" providerId="ADAL" clId="{96B39986-317C-4D0C-B24C-CCCB12B1D62E}" dt="2021-02-05T02:40:15.256" v="3519" actId="1076"/>
          <ac:picMkLst>
            <pc:docMk/>
            <pc:sldMk cId="169773795" sldId="285"/>
            <ac:picMk id="8" creationId="{F421760C-8D05-4BA1-9C62-0D25F9A87D92}"/>
          </ac:picMkLst>
        </pc:picChg>
        <pc:picChg chg="add del mod">
          <ac:chgData name="SHENGMIN" userId="c2832e5a-930a-4285-a249-e76aec6826db" providerId="ADAL" clId="{96B39986-317C-4D0C-B24C-CCCB12B1D62E}" dt="2021-02-05T02:39:19.353" v="3512" actId="478"/>
          <ac:picMkLst>
            <pc:docMk/>
            <pc:sldMk cId="169773795" sldId="285"/>
            <ac:picMk id="10" creationId="{BA64A6D6-8C7C-4B25-996B-EBCC1C63D582}"/>
          </ac:picMkLst>
        </pc:picChg>
        <pc:picChg chg="add del mod">
          <ac:chgData name="SHENGMIN" userId="c2832e5a-930a-4285-a249-e76aec6826db" providerId="ADAL" clId="{96B39986-317C-4D0C-B24C-CCCB12B1D62E}" dt="2021-02-05T02:39:20.137" v="3513" actId="478"/>
          <ac:picMkLst>
            <pc:docMk/>
            <pc:sldMk cId="169773795" sldId="285"/>
            <ac:picMk id="12" creationId="{30CCF213-E9FD-44E3-BD9C-C5554B2F63E8}"/>
          </ac:picMkLst>
        </pc:picChg>
      </pc:sldChg>
      <pc:sldChg chg="modSp new del mod">
        <pc:chgData name="SHENGMIN" userId="c2832e5a-930a-4285-a249-e76aec6826db" providerId="ADAL" clId="{96B39986-317C-4D0C-B24C-CCCB12B1D62E}" dt="2021-02-04T07:53:58.821" v="1926" actId="47"/>
        <pc:sldMkLst>
          <pc:docMk/>
          <pc:sldMk cId="631706512" sldId="286"/>
        </pc:sldMkLst>
        <pc:spChg chg="mod">
          <ac:chgData name="SHENGMIN" userId="c2832e5a-930a-4285-a249-e76aec6826db" providerId="ADAL" clId="{96B39986-317C-4D0C-B24C-CCCB12B1D62E}" dt="2021-02-04T06:17:10.597" v="1602"/>
          <ac:spMkLst>
            <pc:docMk/>
            <pc:sldMk cId="631706512" sldId="286"/>
            <ac:spMk id="2" creationId="{CDE9F9C1-C28B-4572-AD8D-C81FC3C4C498}"/>
          </ac:spMkLst>
        </pc:spChg>
      </pc:sldChg>
      <pc:sldChg chg="addSp delSp modSp new mod modNotesTx">
        <pc:chgData name="SHENGMIN" userId="c2832e5a-930a-4285-a249-e76aec6826db" providerId="ADAL" clId="{96B39986-317C-4D0C-B24C-CCCB12B1D62E}" dt="2021-02-05T02:45:59.382" v="3533" actId="1076"/>
        <pc:sldMkLst>
          <pc:docMk/>
          <pc:sldMk cId="2612319655" sldId="287"/>
        </pc:sldMkLst>
        <pc:spChg chg="mod">
          <ac:chgData name="SHENGMIN" userId="c2832e5a-930a-4285-a249-e76aec6826db" providerId="ADAL" clId="{96B39986-317C-4D0C-B24C-CCCB12B1D62E}" dt="2021-02-04T06:17:20.158" v="1604"/>
          <ac:spMkLst>
            <pc:docMk/>
            <pc:sldMk cId="2612319655" sldId="287"/>
            <ac:spMk id="2" creationId="{9DF1699F-AF7B-4BCA-80DF-373EA6475C90}"/>
          </ac:spMkLst>
        </pc:spChg>
        <pc:spChg chg="mod">
          <ac:chgData name="SHENGMIN" userId="c2832e5a-930a-4285-a249-e76aec6826db" providerId="ADAL" clId="{96B39986-317C-4D0C-B24C-CCCB12B1D62E}" dt="2021-02-04T14:49:38.390" v="3438" actId="1076"/>
          <ac:spMkLst>
            <pc:docMk/>
            <pc:sldMk cId="2612319655" sldId="287"/>
            <ac:spMk id="3" creationId="{66B4FCE6-E2B6-481D-ADA1-5F74C4CB2602}"/>
          </ac:spMkLst>
        </pc:spChg>
        <pc:picChg chg="add mod">
          <ac:chgData name="SHENGMIN" userId="c2832e5a-930a-4285-a249-e76aec6826db" providerId="ADAL" clId="{96B39986-317C-4D0C-B24C-CCCB12B1D62E}" dt="2021-02-05T02:45:59.382" v="3533" actId="1076"/>
          <ac:picMkLst>
            <pc:docMk/>
            <pc:sldMk cId="2612319655" sldId="287"/>
            <ac:picMk id="6" creationId="{72B651D0-4CB5-4C87-8DFC-BE8B638397C5}"/>
          </ac:picMkLst>
        </pc:picChg>
        <pc:picChg chg="add del mod">
          <ac:chgData name="SHENGMIN" userId="c2832e5a-930a-4285-a249-e76aec6826db" providerId="ADAL" clId="{96B39986-317C-4D0C-B24C-CCCB12B1D62E}" dt="2021-02-04T08:04:25.890" v="1977" actId="478"/>
          <ac:picMkLst>
            <pc:docMk/>
            <pc:sldMk cId="2612319655" sldId="287"/>
            <ac:picMk id="6" creationId="{908A8EAC-CDC2-450E-9E91-F00A3517CA60}"/>
          </ac:picMkLst>
        </pc:picChg>
        <pc:picChg chg="add mod">
          <ac:chgData name="SHENGMIN" userId="c2832e5a-930a-4285-a249-e76aec6826db" providerId="ADAL" clId="{96B39986-317C-4D0C-B24C-CCCB12B1D62E}" dt="2021-02-04T08:05:28.498" v="1989" actId="1076"/>
          <ac:picMkLst>
            <pc:docMk/>
            <pc:sldMk cId="2612319655" sldId="287"/>
            <ac:picMk id="7" creationId="{1A32EA72-7829-4ACE-9F3D-199C55D4F497}"/>
          </ac:picMkLst>
        </pc:picChg>
        <pc:picChg chg="add del mod">
          <ac:chgData name="SHENGMIN" userId="c2832e5a-930a-4285-a249-e76aec6826db" providerId="ADAL" clId="{96B39986-317C-4D0C-B24C-CCCB12B1D62E}" dt="2021-02-05T02:45:32.719" v="3528" actId="478"/>
          <ac:picMkLst>
            <pc:docMk/>
            <pc:sldMk cId="2612319655" sldId="287"/>
            <ac:picMk id="9" creationId="{0FB0195F-BBFE-4565-81E5-B697E512EDDD}"/>
          </ac:picMkLst>
        </pc:picChg>
      </pc:sldChg>
      <pc:sldChg chg="modSp new del mod">
        <pc:chgData name="SHENGMIN" userId="c2832e5a-930a-4285-a249-e76aec6826db" providerId="ADAL" clId="{96B39986-317C-4D0C-B24C-CCCB12B1D62E}" dt="2021-02-04T10:08:21.192" v="2739" actId="47"/>
        <pc:sldMkLst>
          <pc:docMk/>
          <pc:sldMk cId="2650224945" sldId="288"/>
        </pc:sldMkLst>
        <pc:spChg chg="mod">
          <ac:chgData name="SHENGMIN" userId="c2832e5a-930a-4285-a249-e76aec6826db" providerId="ADAL" clId="{96B39986-317C-4D0C-B24C-CCCB12B1D62E}" dt="2021-02-04T06:17:32.082" v="1606"/>
          <ac:spMkLst>
            <pc:docMk/>
            <pc:sldMk cId="2650224945" sldId="288"/>
            <ac:spMk id="2" creationId="{072B7CD6-2A73-489C-8419-8540C667F637}"/>
          </ac:spMkLst>
        </pc:spChg>
      </pc:sldChg>
      <pc:sldChg chg="modSp new mod modAnim">
        <pc:chgData name="SHENGMIN" userId="c2832e5a-930a-4285-a249-e76aec6826db" providerId="ADAL" clId="{96B39986-317C-4D0C-B24C-CCCB12B1D62E}" dt="2021-02-05T02:43:18.951" v="3527" actId="20577"/>
        <pc:sldMkLst>
          <pc:docMk/>
          <pc:sldMk cId="3861150601" sldId="289"/>
        </pc:sldMkLst>
        <pc:spChg chg="mod">
          <ac:chgData name="SHENGMIN" userId="c2832e5a-930a-4285-a249-e76aec6826db" providerId="ADAL" clId="{96B39986-317C-4D0C-B24C-CCCB12B1D62E}" dt="2021-02-04T06:48:03.375" v="1729"/>
          <ac:spMkLst>
            <pc:docMk/>
            <pc:sldMk cId="3861150601" sldId="289"/>
            <ac:spMk id="2" creationId="{1D5B064B-ADF8-4767-B2FD-6B4596204FB2}"/>
          </ac:spMkLst>
        </pc:spChg>
        <pc:spChg chg="mod">
          <ac:chgData name="SHENGMIN" userId="c2832e5a-930a-4285-a249-e76aec6826db" providerId="ADAL" clId="{96B39986-317C-4D0C-B24C-CCCB12B1D62E}" dt="2021-02-05T02:43:18.951" v="3527" actId="20577"/>
          <ac:spMkLst>
            <pc:docMk/>
            <pc:sldMk cId="3861150601" sldId="289"/>
            <ac:spMk id="3" creationId="{8E280081-7222-41EC-B8AD-2C0CEFE11CBF}"/>
          </ac:spMkLst>
        </pc:spChg>
      </pc:sldChg>
      <pc:sldChg chg="modSp add mod modNotesTx">
        <pc:chgData name="SHENGMIN" userId="c2832e5a-930a-4285-a249-e76aec6826db" providerId="ADAL" clId="{96B39986-317C-4D0C-B24C-CCCB12B1D62E}" dt="2021-02-05T04:06:54.977" v="3580" actId="20577"/>
        <pc:sldMkLst>
          <pc:docMk/>
          <pc:sldMk cId="3519620879" sldId="290"/>
        </pc:sldMkLst>
        <pc:spChg chg="mod">
          <ac:chgData name="SHENGMIN" userId="c2832e5a-930a-4285-a249-e76aec6826db" providerId="ADAL" clId="{96B39986-317C-4D0C-B24C-CCCB12B1D62E}" dt="2021-02-04T14:49:28.506" v="3433" actId="1076"/>
          <ac:spMkLst>
            <pc:docMk/>
            <pc:sldMk cId="3519620879" sldId="290"/>
            <ac:spMk id="3" creationId="{66B4FCE6-E2B6-481D-ADA1-5F74C4CB2602}"/>
          </ac:spMkLst>
        </pc:spChg>
        <pc:picChg chg="mod">
          <ac:chgData name="SHENGMIN" userId="c2832e5a-930a-4285-a249-e76aec6826db" providerId="ADAL" clId="{96B39986-317C-4D0C-B24C-CCCB12B1D62E}" dt="2021-02-04T08:07:07.144" v="2083" actId="1076"/>
          <ac:picMkLst>
            <pc:docMk/>
            <pc:sldMk cId="3519620879" sldId="290"/>
            <ac:picMk id="6" creationId="{908A8EAC-CDC2-450E-9E91-F00A3517CA60}"/>
          </ac:picMkLst>
        </pc:picChg>
      </pc:sldChg>
      <pc:sldChg chg="addSp delSp modSp new mod modClrScheme modAnim chgLayout">
        <pc:chgData name="SHENGMIN" userId="c2832e5a-930a-4285-a249-e76aec6826db" providerId="ADAL" clId="{96B39986-317C-4D0C-B24C-CCCB12B1D62E}" dt="2021-02-04T14:49:20.795" v="3432" actId="1076"/>
        <pc:sldMkLst>
          <pc:docMk/>
          <pc:sldMk cId="2066045864" sldId="291"/>
        </pc:sldMkLst>
        <pc:spChg chg="del mod ord">
          <ac:chgData name="SHENGMIN" userId="c2832e5a-930a-4285-a249-e76aec6826db" providerId="ADAL" clId="{96B39986-317C-4D0C-B24C-CCCB12B1D62E}" dt="2021-02-04T08:51:12.247" v="2097" actId="700"/>
          <ac:spMkLst>
            <pc:docMk/>
            <pc:sldMk cId="2066045864" sldId="291"/>
            <ac:spMk id="2" creationId="{36AE8D88-DFF4-470D-81E7-287B6CAE9FEF}"/>
          </ac:spMkLst>
        </pc:spChg>
        <pc:spChg chg="del mod ord">
          <ac:chgData name="SHENGMIN" userId="c2832e5a-930a-4285-a249-e76aec6826db" providerId="ADAL" clId="{96B39986-317C-4D0C-B24C-CCCB12B1D62E}" dt="2021-02-04T08:51:12.247" v="2097" actId="700"/>
          <ac:spMkLst>
            <pc:docMk/>
            <pc:sldMk cId="2066045864" sldId="291"/>
            <ac:spMk id="3" creationId="{674D1863-C4B1-441A-947E-DF54819829C6}"/>
          </ac:spMkLst>
        </pc:spChg>
        <pc:spChg chg="mod ord">
          <ac:chgData name="SHENGMIN" userId="c2832e5a-930a-4285-a249-e76aec6826db" providerId="ADAL" clId="{96B39986-317C-4D0C-B24C-CCCB12B1D62E}" dt="2021-02-04T08:51:12.247" v="2097" actId="700"/>
          <ac:spMkLst>
            <pc:docMk/>
            <pc:sldMk cId="2066045864" sldId="291"/>
            <ac:spMk id="4" creationId="{80AA9A1E-058F-4A06-BF4D-46C82C32F493}"/>
          </ac:spMkLst>
        </pc:spChg>
        <pc:spChg chg="add mod ord">
          <ac:chgData name="SHENGMIN" userId="c2832e5a-930a-4285-a249-e76aec6826db" providerId="ADAL" clId="{96B39986-317C-4D0C-B24C-CCCB12B1D62E}" dt="2021-02-04T08:51:24.104" v="2098"/>
          <ac:spMkLst>
            <pc:docMk/>
            <pc:sldMk cId="2066045864" sldId="291"/>
            <ac:spMk id="5" creationId="{63152F96-E0BD-4B69-9B5B-0F1FE1DE8387}"/>
          </ac:spMkLst>
        </pc:spChg>
        <pc:spChg chg="add mod ord">
          <ac:chgData name="SHENGMIN" userId="c2832e5a-930a-4285-a249-e76aec6826db" providerId="ADAL" clId="{96B39986-317C-4D0C-B24C-CCCB12B1D62E}" dt="2021-02-04T14:49:13.412" v="3431" actId="1076"/>
          <ac:spMkLst>
            <pc:docMk/>
            <pc:sldMk cId="2066045864" sldId="291"/>
            <ac:spMk id="6" creationId="{1F1113FC-A71A-44DA-B1D5-AA0A5923B379}"/>
          </ac:spMkLst>
        </pc:spChg>
        <pc:spChg chg="add del">
          <ac:chgData name="SHENGMIN" userId="c2832e5a-930a-4285-a249-e76aec6826db" providerId="ADAL" clId="{96B39986-317C-4D0C-B24C-CCCB12B1D62E}" dt="2021-02-04T08:53:42.738" v="2103" actId="478"/>
          <ac:spMkLst>
            <pc:docMk/>
            <pc:sldMk cId="2066045864" sldId="291"/>
            <ac:spMk id="7" creationId="{66C937AB-6DC0-44FB-9F31-21681E8C2EDF}"/>
          </ac:spMkLst>
        </pc:spChg>
        <pc:picChg chg="add mod">
          <ac:chgData name="SHENGMIN" userId="c2832e5a-930a-4285-a249-e76aec6826db" providerId="ADAL" clId="{96B39986-317C-4D0C-B24C-CCCB12B1D62E}" dt="2021-02-04T14:49:20.795" v="3432" actId="1076"/>
          <ac:picMkLst>
            <pc:docMk/>
            <pc:sldMk cId="2066045864" sldId="291"/>
            <ac:picMk id="7172" creationId="{468A6778-04CA-4D58-9799-D50B4AD03B35}"/>
          </ac:picMkLst>
        </pc:picChg>
      </pc:sldChg>
      <pc:sldChg chg="modSp new mod modAnim">
        <pc:chgData name="SHENGMIN" userId="c2832e5a-930a-4285-a249-e76aec6826db" providerId="ADAL" clId="{96B39986-317C-4D0C-B24C-CCCB12B1D62E}" dt="2021-02-04T14:48:58.310" v="3429" actId="1076"/>
        <pc:sldMkLst>
          <pc:docMk/>
          <pc:sldMk cId="4022001561" sldId="292"/>
        </pc:sldMkLst>
        <pc:spChg chg="mod">
          <ac:chgData name="SHENGMIN" userId="c2832e5a-930a-4285-a249-e76aec6826db" providerId="ADAL" clId="{96B39986-317C-4D0C-B24C-CCCB12B1D62E}" dt="2021-02-04T08:59:54.794" v="2413" actId="20577"/>
          <ac:spMkLst>
            <pc:docMk/>
            <pc:sldMk cId="4022001561" sldId="292"/>
            <ac:spMk id="2" creationId="{528634E9-379E-4376-B5C3-BBA047E33B3C}"/>
          </ac:spMkLst>
        </pc:spChg>
        <pc:spChg chg="mod">
          <ac:chgData name="SHENGMIN" userId="c2832e5a-930a-4285-a249-e76aec6826db" providerId="ADAL" clId="{96B39986-317C-4D0C-B24C-CCCB12B1D62E}" dt="2021-02-04T14:48:58.310" v="3429" actId="1076"/>
          <ac:spMkLst>
            <pc:docMk/>
            <pc:sldMk cId="4022001561" sldId="292"/>
            <ac:spMk id="3" creationId="{4C3A0592-45E4-4990-B6DC-499EB164E8E8}"/>
          </ac:spMkLst>
        </pc:spChg>
      </pc:sldChg>
      <pc:sldChg chg="modSp add del mod modAnim">
        <pc:chgData name="SHENGMIN" userId="c2832e5a-930a-4285-a249-e76aec6826db" providerId="ADAL" clId="{96B39986-317C-4D0C-B24C-CCCB12B1D62E}" dt="2021-02-04T13:33:00.419" v="3142" actId="47"/>
        <pc:sldMkLst>
          <pc:docMk/>
          <pc:sldMk cId="1645298191" sldId="293"/>
        </pc:sldMkLst>
        <pc:spChg chg="mod">
          <ac:chgData name="SHENGMIN" userId="c2832e5a-930a-4285-a249-e76aec6826db" providerId="ADAL" clId="{96B39986-317C-4D0C-B24C-CCCB12B1D62E}" dt="2021-02-04T09:21:42.429" v="2725" actId="113"/>
          <ac:spMkLst>
            <pc:docMk/>
            <pc:sldMk cId="1645298191" sldId="293"/>
            <ac:spMk id="3" creationId="{4C3A0592-45E4-4990-B6DC-499EB164E8E8}"/>
          </ac:spMkLst>
        </pc:spChg>
      </pc:sldChg>
      <pc:sldChg chg="modSp add mod">
        <pc:chgData name="SHENGMIN" userId="c2832e5a-930a-4285-a249-e76aec6826db" providerId="ADAL" clId="{96B39986-317C-4D0C-B24C-CCCB12B1D62E}" dt="2021-02-04T13:25:54.387" v="3124" actId="20577"/>
        <pc:sldMkLst>
          <pc:docMk/>
          <pc:sldMk cId="3667901738" sldId="294"/>
        </pc:sldMkLst>
        <pc:spChg chg="mod">
          <ac:chgData name="SHENGMIN" userId="c2832e5a-930a-4285-a249-e76aec6826db" providerId="ADAL" clId="{96B39986-317C-4D0C-B24C-CCCB12B1D62E}" dt="2021-02-04T13:25:54.387" v="3124" actId="20577"/>
          <ac:spMkLst>
            <pc:docMk/>
            <pc:sldMk cId="3667901738" sldId="294"/>
            <ac:spMk id="2" creationId="{23957F6B-6FB7-42D2-9B2F-3945EB1546BF}"/>
          </ac:spMkLst>
        </pc:spChg>
      </pc:sldChg>
      <pc:sldChg chg="modSp new del mod">
        <pc:chgData name="SHENGMIN" userId="c2832e5a-930a-4285-a249-e76aec6826db" providerId="ADAL" clId="{96B39986-317C-4D0C-B24C-CCCB12B1D62E}" dt="2021-02-04T12:04:10.540" v="2954" actId="47"/>
        <pc:sldMkLst>
          <pc:docMk/>
          <pc:sldMk cId="3950836721" sldId="294"/>
        </pc:sldMkLst>
        <pc:spChg chg="mod">
          <ac:chgData name="SHENGMIN" userId="c2832e5a-930a-4285-a249-e76aec6826db" providerId="ADAL" clId="{96B39986-317C-4D0C-B24C-CCCB12B1D62E}" dt="2021-02-04T11:58:29.311" v="2944" actId="20577"/>
          <ac:spMkLst>
            <pc:docMk/>
            <pc:sldMk cId="3950836721" sldId="294"/>
            <ac:spMk id="2" creationId="{3D09A112-08C0-46E4-BC1A-2A778D3433A7}"/>
          </ac:spMkLst>
        </pc:spChg>
        <pc:spChg chg="mod">
          <ac:chgData name="SHENGMIN" userId="c2832e5a-930a-4285-a249-e76aec6826db" providerId="ADAL" clId="{96B39986-317C-4D0C-B24C-CCCB12B1D62E}" dt="2021-02-04T11:58:57.011" v="2953" actId="113"/>
          <ac:spMkLst>
            <pc:docMk/>
            <pc:sldMk cId="3950836721" sldId="294"/>
            <ac:spMk id="3" creationId="{4F9E9E8C-26C7-4230-A855-3E0B895BD497}"/>
          </ac:spMkLst>
        </pc:spChg>
      </pc:sldChg>
      <pc:sldChg chg="addSp delSp modSp add del mod addAnim delAnim">
        <pc:chgData name="SHENGMIN" userId="c2832e5a-930a-4285-a249-e76aec6826db" providerId="ADAL" clId="{96B39986-317C-4D0C-B24C-CCCB12B1D62E}" dt="2021-02-05T02:26:24.115" v="3494" actId="47"/>
        <pc:sldMkLst>
          <pc:docMk/>
          <pc:sldMk cId="3376532938" sldId="295"/>
        </pc:sldMkLst>
        <pc:spChg chg="add del mod">
          <ac:chgData name="SHENGMIN" userId="c2832e5a-930a-4285-a249-e76aec6826db" providerId="ADAL" clId="{96B39986-317C-4D0C-B24C-CCCB12B1D62E}" dt="2021-02-05T02:22:20.601" v="3458" actId="478"/>
          <ac:spMkLst>
            <pc:docMk/>
            <pc:sldMk cId="3376532938" sldId="295"/>
            <ac:spMk id="3" creationId="{9D97116A-3292-4EA3-8BAE-1C9D18E12D02}"/>
          </ac:spMkLst>
        </pc:spChg>
        <pc:spChg chg="add del mod">
          <ac:chgData name="SHENGMIN" userId="c2832e5a-930a-4285-a249-e76aec6826db" providerId="ADAL" clId="{96B39986-317C-4D0C-B24C-CCCB12B1D62E}" dt="2021-02-05T02:22:20.601" v="3458" actId="478"/>
          <ac:spMkLst>
            <pc:docMk/>
            <pc:sldMk cId="3376532938" sldId="295"/>
            <ac:spMk id="7" creationId="{7B1C3B30-2F86-4375-9F40-6FF4F6E29943}"/>
          </ac:spMkLst>
        </pc:spChg>
        <pc:picChg chg="del">
          <ac:chgData name="SHENGMIN" userId="c2832e5a-930a-4285-a249-e76aec6826db" providerId="ADAL" clId="{96B39986-317C-4D0C-B24C-CCCB12B1D62E}" dt="2021-02-05T02:22:08.719" v="3451" actId="478"/>
          <ac:picMkLst>
            <pc:docMk/>
            <pc:sldMk cId="3376532938" sldId="295"/>
            <ac:picMk id="6" creationId="{FE3AEB67-CE74-4DC5-9B4F-E12D65A5F46B}"/>
          </ac:picMkLst>
        </pc:picChg>
        <pc:picChg chg="add del">
          <ac:chgData name="SHENGMIN" userId="c2832e5a-930a-4285-a249-e76aec6826db" providerId="ADAL" clId="{96B39986-317C-4D0C-B24C-CCCB12B1D62E}" dt="2021-02-05T02:22:18.317" v="3457" actId="478"/>
          <ac:picMkLst>
            <pc:docMk/>
            <pc:sldMk cId="3376532938" sldId="295"/>
            <ac:picMk id="10" creationId="{CD3AECA1-55F7-4A85-8381-DC0684997106}"/>
          </ac:picMkLst>
        </pc:picChg>
      </pc:sldChg>
      <pc:sldChg chg="addSp delSp modSp add mod delAnim modAnim">
        <pc:chgData name="SHENGMIN" userId="c2832e5a-930a-4285-a249-e76aec6826db" providerId="ADAL" clId="{96B39986-317C-4D0C-B24C-CCCB12B1D62E}" dt="2021-02-05T02:28:28.859" v="3510" actId="208"/>
        <pc:sldMkLst>
          <pc:docMk/>
          <pc:sldMk cId="243429639" sldId="296"/>
        </pc:sldMkLst>
        <pc:spChg chg="del mod">
          <ac:chgData name="SHENGMIN" userId="c2832e5a-930a-4285-a249-e76aec6826db" providerId="ADAL" clId="{96B39986-317C-4D0C-B24C-CCCB12B1D62E}" dt="2021-02-05T02:22:28.788" v="3462" actId="478"/>
          <ac:spMkLst>
            <pc:docMk/>
            <pc:sldMk cId="243429639" sldId="296"/>
            <ac:spMk id="3" creationId="{9D97116A-3292-4EA3-8BAE-1C9D18E12D02}"/>
          </ac:spMkLst>
        </pc:spChg>
        <pc:spChg chg="add del mod">
          <ac:chgData name="SHENGMIN" userId="c2832e5a-930a-4285-a249-e76aec6826db" providerId="ADAL" clId="{96B39986-317C-4D0C-B24C-CCCB12B1D62E}" dt="2021-02-05T02:22:30.216" v="3463" actId="478"/>
          <ac:spMkLst>
            <pc:docMk/>
            <pc:sldMk cId="243429639" sldId="296"/>
            <ac:spMk id="8" creationId="{F0AEBE44-DCBC-47BB-8301-ED3F861FA130}"/>
          </ac:spMkLst>
        </pc:spChg>
        <pc:picChg chg="del">
          <ac:chgData name="SHENGMIN" userId="c2832e5a-930a-4285-a249-e76aec6826db" providerId="ADAL" clId="{96B39986-317C-4D0C-B24C-CCCB12B1D62E}" dt="2021-02-05T02:22:32.280" v="3465" actId="478"/>
          <ac:picMkLst>
            <pc:docMk/>
            <pc:sldMk cId="243429639" sldId="296"/>
            <ac:picMk id="6" creationId="{FE3AEB67-CE74-4DC5-9B4F-E12D65A5F46B}"/>
          </ac:picMkLst>
        </pc:picChg>
        <pc:picChg chg="del">
          <ac:chgData name="SHENGMIN" userId="c2832e5a-930a-4285-a249-e76aec6826db" providerId="ADAL" clId="{96B39986-317C-4D0C-B24C-CCCB12B1D62E}" dt="2021-02-05T02:22:27.346" v="3460" actId="478"/>
          <ac:picMkLst>
            <pc:docMk/>
            <pc:sldMk cId="243429639" sldId="296"/>
            <ac:picMk id="7" creationId="{A517CE43-3B31-4E1D-B9B3-866E3EAADF79}"/>
          </ac:picMkLst>
        </pc:picChg>
        <pc:picChg chg="del">
          <ac:chgData name="SHENGMIN" userId="c2832e5a-930a-4285-a249-e76aec6826db" providerId="ADAL" clId="{96B39986-317C-4D0C-B24C-CCCB12B1D62E}" dt="2021-02-05T02:22:31.071" v="3464" actId="478"/>
          <ac:picMkLst>
            <pc:docMk/>
            <pc:sldMk cId="243429639" sldId="296"/>
            <ac:picMk id="9" creationId="{1756415E-969A-4729-8EA4-101CED9330A1}"/>
          </ac:picMkLst>
        </pc:picChg>
        <pc:picChg chg="add mod">
          <ac:chgData name="SHENGMIN" userId="c2832e5a-930a-4285-a249-e76aec6826db" providerId="ADAL" clId="{96B39986-317C-4D0C-B24C-CCCB12B1D62E}" dt="2021-02-05T02:26:57.901" v="3497" actId="1076"/>
          <ac:picMkLst>
            <pc:docMk/>
            <pc:sldMk cId="243429639" sldId="296"/>
            <ac:picMk id="11" creationId="{A3C06F43-E9DE-4BC7-B0DC-578759C68E0F}"/>
          </ac:picMkLst>
        </pc:picChg>
        <pc:picChg chg="add mod">
          <ac:chgData name="SHENGMIN" userId="c2832e5a-930a-4285-a249-e76aec6826db" providerId="ADAL" clId="{96B39986-317C-4D0C-B24C-CCCB12B1D62E}" dt="2021-02-05T02:25:55.672" v="3486" actId="1076"/>
          <ac:picMkLst>
            <pc:docMk/>
            <pc:sldMk cId="243429639" sldId="296"/>
            <ac:picMk id="13" creationId="{53B006C2-5D26-46C5-B6A7-E0929BEAC80B}"/>
          </ac:picMkLst>
        </pc:picChg>
        <pc:picChg chg="add mod">
          <ac:chgData name="SHENGMIN" userId="c2832e5a-930a-4285-a249-e76aec6826db" providerId="ADAL" clId="{96B39986-317C-4D0C-B24C-CCCB12B1D62E}" dt="2021-02-05T02:27:34.831" v="3504" actId="1076"/>
          <ac:picMkLst>
            <pc:docMk/>
            <pc:sldMk cId="243429639" sldId="296"/>
            <ac:picMk id="14" creationId="{74193C29-D6D7-4403-8119-11AC36DD5C5C}"/>
          </ac:picMkLst>
        </pc:picChg>
        <pc:picChg chg="add mod">
          <ac:chgData name="SHENGMIN" userId="c2832e5a-930a-4285-a249-e76aec6826db" providerId="ADAL" clId="{96B39986-317C-4D0C-B24C-CCCB12B1D62E}" dt="2021-02-05T02:26:08.511" v="3490" actId="1076"/>
          <ac:picMkLst>
            <pc:docMk/>
            <pc:sldMk cId="243429639" sldId="296"/>
            <ac:picMk id="16" creationId="{CD9ADA28-9D4A-4A8C-8688-81E7A406282C}"/>
          </ac:picMkLst>
        </pc:picChg>
        <pc:picChg chg="add mod">
          <ac:chgData name="SHENGMIN" userId="c2832e5a-930a-4285-a249-e76aec6826db" providerId="ADAL" clId="{96B39986-317C-4D0C-B24C-CCCB12B1D62E}" dt="2021-02-05T02:26:20.361" v="3493" actId="1076"/>
          <ac:picMkLst>
            <pc:docMk/>
            <pc:sldMk cId="243429639" sldId="296"/>
            <ac:picMk id="17" creationId="{B982E7A6-AA88-4ADE-BA30-25E302A5AF17}"/>
          </ac:picMkLst>
        </pc:picChg>
        <pc:cxnChg chg="add mod">
          <ac:chgData name="SHENGMIN" userId="c2832e5a-930a-4285-a249-e76aec6826db" providerId="ADAL" clId="{96B39986-317C-4D0C-B24C-CCCB12B1D62E}" dt="2021-02-05T02:28:21.211" v="3509" actId="208"/>
          <ac:cxnSpMkLst>
            <pc:docMk/>
            <pc:sldMk cId="243429639" sldId="296"/>
            <ac:cxnSpMk id="19" creationId="{0A3EBAC6-79FC-4D64-8B47-D41B5FF55F7E}"/>
          </ac:cxnSpMkLst>
        </pc:cxnChg>
        <pc:cxnChg chg="add mod">
          <ac:chgData name="SHENGMIN" userId="c2832e5a-930a-4285-a249-e76aec6826db" providerId="ADAL" clId="{96B39986-317C-4D0C-B24C-CCCB12B1D62E}" dt="2021-02-05T02:28:28.859" v="3510" actId="208"/>
          <ac:cxnSpMkLst>
            <pc:docMk/>
            <pc:sldMk cId="243429639" sldId="296"/>
            <ac:cxnSpMk id="21" creationId="{E224038D-9D73-4756-B73F-92C2944401B9}"/>
          </ac:cxnSpMkLst>
        </pc:cxnChg>
      </pc:sldChg>
      <pc:sldChg chg="modSp add mod modAnim">
        <pc:chgData name="SHENGMIN" userId="c2832e5a-930a-4285-a249-e76aec6826db" providerId="ADAL" clId="{96B39986-317C-4D0C-B24C-CCCB12B1D62E}" dt="2021-02-05T03:51:01.804" v="3536"/>
        <pc:sldMkLst>
          <pc:docMk/>
          <pc:sldMk cId="3826735575" sldId="297"/>
        </pc:sldMkLst>
        <pc:picChg chg="mod">
          <ac:chgData name="SHENGMIN" userId="c2832e5a-930a-4285-a249-e76aec6826db" providerId="ADAL" clId="{96B39986-317C-4D0C-B24C-CCCB12B1D62E}" dt="2021-02-05T02:41:34.662" v="3525" actId="1076"/>
          <ac:picMkLst>
            <pc:docMk/>
            <pc:sldMk cId="3826735575" sldId="297"/>
            <ac:picMk id="6" creationId="{DD8260FA-ECA4-4519-9F77-FDF28ECE288E}"/>
          </ac:picMkLst>
        </pc:picChg>
        <pc:picChg chg="mod">
          <ac:chgData name="SHENGMIN" userId="c2832e5a-930a-4285-a249-e76aec6826db" providerId="ADAL" clId="{96B39986-317C-4D0C-B24C-CCCB12B1D62E}" dt="2021-02-05T02:41:14.898" v="3523" actId="1076"/>
          <ac:picMkLst>
            <pc:docMk/>
            <pc:sldMk cId="3826735575" sldId="297"/>
            <ac:picMk id="10" creationId="{BA64A6D6-8C7C-4B25-996B-EBCC1C63D582}"/>
          </ac:picMkLst>
        </pc:picChg>
        <pc:picChg chg="mod">
          <ac:chgData name="SHENGMIN" userId="c2832e5a-930a-4285-a249-e76aec6826db" providerId="ADAL" clId="{96B39986-317C-4D0C-B24C-CCCB12B1D62E}" dt="2021-02-05T02:41:11.392" v="3522" actId="1076"/>
          <ac:picMkLst>
            <pc:docMk/>
            <pc:sldMk cId="3826735575" sldId="297"/>
            <ac:picMk id="12" creationId="{30CCF213-E9FD-44E3-BD9C-C5554B2F63E8}"/>
          </ac:picMkLst>
        </pc:picChg>
      </pc:sldChg>
      <pc:sldMasterChg chg="modSldLayout">
        <pc:chgData name="SHENGMIN" userId="c2832e5a-930a-4285-a249-e76aec6826db" providerId="ADAL" clId="{96B39986-317C-4D0C-B24C-CCCB12B1D62E}" dt="2021-02-04T14:47:40.871" v="3423" actId="2711"/>
        <pc:sldMasterMkLst>
          <pc:docMk/>
          <pc:sldMasterMk cId="4042028335" sldId="2147483648"/>
        </pc:sldMasterMkLst>
        <pc:sldLayoutChg chg="modSp">
          <pc:chgData name="SHENGMIN" userId="c2832e5a-930a-4285-a249-e76aec6826db" providerId="ADAL" clId="{96B39986-317C-4D0C-B24C-CCCB12B1D62E}" dt="2021-02-04T14:47:22.268" v="3420" actId="2711"/>
          <pc:sldLayoutMkLst>
            <pc:docMk/>
            <pc:sldMasterMk cId="4042028335" sldId="2147483648"/>
            <pc:sldLayoutMk cId="232908298" sldId="2147483649"/>
          </pc:sldLayoutMkLst>
          <pc:spChg chg="mod">
            <ac:chgData name="SHENGMIN" userId="c2832e5a-930a-4285-a249-e76aec6826db" providerId="ADAL" clId="{96B39986-317C-4D0C-B24C-CCCB12B1D62E}" dt="2021-02-04T14:47:22.268" v="3420" actId="2711"/>
            <ac:spMkLst>
              <pc:docMk/>
              <pc:sldMasterMk cId="4042028335" sldId="2147483648"/>
              <pc:sldLayoutMk cId="232908298" sldId="2147483649"/>
              <ac:spMk id="2" creationId="{B8BB185E-747D-4FC1-9062-CC8AAE4B21FD}"/>
            </ac:spMkLst>
          </pc:spChg>
        </pc:sldLayoutChg>
        <pc:sldLayoutChg chg="modSp">
          <pc:chgData name="SHENGMIN" userId="c2832e5a-930a-4285-a249-e76aec6826db" providerId="ADAL" clId="{96B39986-317C-4D0C-B24C-CCCB12B1D62E}" dt="2021-02-04T14:47:35.823" v="3422" actId="2711"/>
          <pc:sldLayoutMkLst>
            <pc:docMk/>
            <pc:sldMasterMk cId="4042028335" sldId="2147483648"/>
            <pc:sldLayoutMk cId="763074637" sldId="2147483650"/>
          </pc:sldLayoutMkLst>
          <pc:spChg chg="mod">
            <ac:chgData name="SHENGMIN" userId="c2832e5a-930a-4285-a249-e76aec6826db" providerId="ADAL" clId="{96B39986-317C-4D0C-B24C-CCCB12B1D62E}" dt="2021-02-04T14:47:31.423" v="3421" actId="2711"/>
            <ac:spMkLst>
              <pc:docMk/>
              <pc:sldMasterMk cId="4042028335" sldId="2147483648"/>
              <pc:sldLayoutMk cId="763074637" sldId="2147483650"/>
              <ac:spMk id="2" creationId="{3659EEC1-9264-49E6-A5A0-07F3A5B1432D}"/>
            </ac:spMkLst>
          </pc:spChg>
          <pc:spChg chg="mod">
            <ac:chgData name="SHENGMIN" userId="c2832e5a-930a-4285-a249-e76aec6826db" providerId="ADAL" clId="{96B39986-317C-4D0C-B24C-CCCB12B1D62E}" dt="2021-02-04T14:47:35.823" v="3422" actId="2711"/>
            <ac:spMkLst>
              <pc:docMk/>
              <pc:sldMasterMk cId="4042028335" sldId="2147483648"/>
              <pc:sldLayoutMk cId="763074637" sldId="2147483650"/>
              <ac:spMk id="3" creationId="{B69771B0-0910-4C32-AD3E-2576582DD259}"/>
            </ac:spMkLst>
          </pc:spChg>
        </pc:sldLayoutChg>
        <pc:sldLayoutChg chg="modSp">
          <pc:chgData name="SHENGMIN" userId="c2832e5a-930a-4285-a249-e76aec6826db" providerId="ADAL" clId="{96B39986-317C-4D0C-B24C-CCCB12B1D62E}" dt="2021-02-04T14:47:40.871" v="3423" actId="2711"/>
          <pc:sldLayoutMkLst>
            <pc:docMk/>
            <pc:sldMasterMk cId="4042028335" sldId="2147483648"/>
            <pc:sldLayoutMk cId="745742072" sldId="2147483651"/>
          </pc:sldLayoutMkLst>
          <pc:spChg chg="mod">
            <ac:chgData name="SHENGMIN" userId="c2832e5a-930a-4285-a249-e76aec6826db" providerId="ADAL" clId="{96B39986-317C-4D0C-B24C-CCCB12B1D62E}" dt="2021-02-04T14:47:40.871" v="3423" actId="2711"/>
            <ac:spMkLst>
              <pc:docMk/>
              <pc:sldMasterMk cId="4042028335" sldId="2147483648"/>
              <pc:sldLayoutMk cId="745742072" sldId="2147483651"/>
              <ac:spMk id="2" creationId="{7A518A3B-712D-4478-A434-70089A5068B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073E499-E880-4520-8455-DFAF1C48D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DDCAD85-4174-454B-8D27-0E90255E39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7F2D6F-E3F2-4C91-9B70-788A0F3723DD}" type="datetimeFigureOut">
              <a:rPr lang="zh-CN" altLang="en-US" smtClean="0"/>
              <a:t>2021/10/19</a:t>
            </a:fld>
            <a:endParaRPr lang="zh-CN" altLang="en-US"/>
          </a:p>
        </p:txBody>
      </p:sp>
      <p:sp>
        <p:nvSpPr>
          <p:cNvPr id="4" name="页脚占位符 3">
            <a:extLst>
              <a:ext uri="{FF2B5EF4-FFF2-40B4-BE49-F238E27FC236}">
                <a16:creationId xmlns:a16="http://schemas.microsoft.com/office/drawing/2014/main" id="{6826DA7E-EFAC-4FE7-8D21-C41B3053DE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28B82AAC-AA50-4AC8-A2B2-77E978A101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00F17C-77D4-4B7D-9AC7-95A60D238796}" type="slidenum">
              <a:rPr lang="zh-CN" altLang="en-US" smtClean="0"/>
              <a:t>‹#›</a:t>
            </a:fld>
            <a:endParaRPr lang="zh-CN" altLang="en-US"/>
          </a:p>
        </p:txBody>
      </p:sp>
    </p:spTree>
    <p:extLst>
      <p:ext uri="{BB962C8B-B14F-4D97-AF65-F5344CB8AC3E}">
        <p14:creationId xmlns:p14="http://schemas.microsoft.com/office/powerpoint/2010/main" val="16215049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C61B3-0B00-453A-93F0-6CF43B9CADDC}" type="datetimeFigureOut">
              <a:rPr lang="zh-CN" altLang="en-US" smtClean="0"/>
              <a:t>2021/10/19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A273B-A701-42CB-AC4C-61BC68D3E3D6}" type="slidenum">
              <a:rPr lang="zh-CN" altLang="en-US" smtClean="0"/>
              <a:t>‹#›</a:t>
            </a:fld>
            <a:endParaRPr lang="zh-CN" altLang="en-US"/>
          </a:p>
        </p:txBody>
      </p:sp>
    </p:spTree>
    <p:extLst>
      <p:ext uri="{BB962C8B-B14F-4D97-AF65-F5344CB8AC3E}">
        <p14:creationId xmlns:p14="http://schemas.microsoft.com/office/powerpoint/2010/main" val="33654949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B5A9E15B-EB22-46F7-926B-C9B547006325}" type="slidenum">
              <a:rPr lang="ko-KR" altLang="en-US" smtClean="0"/>
              <a:t>1</a:t>
            </a:fld>
            <a:endParaRPr lang="ko-KR" altLang="en-US"/>
          </a:p>
        </p:txBody>
      </p:sp>
    </p:spTree>
    <p:extLst>
      <p:ext uri="{BB962C8B-B14F-4D97-AF65-F5344CB8AC3E}">
        <p14:creationId xmlns:p14="http://schemas.microsoft.com/office/powerpoint/2010/main" val="1524229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141314"/>
                </a:solidFill>
                <a:latin typeface="Times-Roman"/>
              </a:rPr>
              <a:t>this </a:t>
            </a:r>
            <a:r>
              <a:rPr lang="en-US" altLang="zh-CN" sz="1800" b="0" i="0" u="none" strike="noStrike" baseline="0" dirty="0" err="1">
                <a:solidFill>
                  <a:srgbClr val="141314"/>
                </a:solidFill>
                <a:latin typeface="Times-Roman"/>
              </a:rPr>
              <a:t>regularizer</a:t>
            </a:r>
            <a:r>
              <a:rPr lang="en-US" altLang="zh-CN" sz="1800" b="0" i="0" u="none" strike="noStrike" baseline="0" dirty="0">
                <a:solidFill>
                  <a:srgbClr val="141314"/>
                </a:solidFill>
                <a:latin typeface="Times-Roman"/>
              </a:rPr>
              <a:t> can be interpreted as the negative logarithm of a zero-mean Gaussian prior distribution over the weight vector </a:t>
            </a:r>
            <a:r>
              <a:rPr lang="en-US" altLang="zh-CN" sz="1800" b="1" i="0" u="none" strike="noStrike" baseline="0" dirty="0">
                <a:solidFill>
                  <a:srgbClr val="141314"/>
                </a:solidFill>
                <a:latin typeface="CMBX10"/>
              </a:rPr>
              <a:t>w</a:t>
            </a:r>
            <a:r>
              <a:rPr lang="en-US" altLang="zh-CN" sz="1800" b="0" i="0" u="none" strike="noStrike" baseline="0" dirty="0">
                <a:solidFill>
                  <a:srgbClr val="141314"/>
                </a:solidFill>
                <a:latin typeface="Times-Roman"/>
              </a:rPr>
              <a:t>.</a:t>
            </a:r>
            <a:endParaRPr lang="zh-CN" altLang="en-US"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24</a:t>
            </a:fld>
            <a:endParaRPr lang="zh-CN" altLang="en-US"/>
          </a:p>
        </p:txBody>
      </p:sp>
    </p:spTree>
    <p:extLst>
      <p:ext uri="{BB962C8B-B14F-4D97-AF65-F5344CB8AC3E}">
        <p14:creationId xmlns:p14="http://schemas.microsoft.com/office/powerpoint/2010/main" val="3324314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141314"/>
                </a:solidFill>
                <a:latin typeface="Times-Roman"/>
              </a:rPr>
              <a:t>extracting </a:t>
            </a:r>
            <a:r>
              <a:rPr lang="en-US" altLang="zh-CN" sz="1800" b="0" i="1" u="none" strike="noStrike" baseline="0" dirty="0">
                <a:solidFill>
                  <a:srgbClr val="141314"/>
                </a:solidFill>
                <a:latin typeface="Times-Italic"/>
              </a:rPr>
              <a:t>local </a:t>
            </a:r>
            <a:r>
              <a:rPr lang="en-US" altLang="zh-CN" sz="1800" b="0" i="0" u="none" strike="noStrike" baseline="0" dirty="0">
                <a:solidFill>
                  <a:srgbClr val="141314"/>
                </a:solidFill>
                <a:latin typeface="Times-Roman"/>
              </a:rPr>
              <a:t>features that depend only on small subregions of the image. Information from such features can be merged in later stages of processing in order to detect higher-order features </a:t>
            </a:r>
          </a:p>
          <a:p>
            <a:pPr algn="l"/>
            <a:r>
              <a:rPr lang="en-US" altLang="zh-CN" sz="1800" b="0" i="0" u="none" strike="noStrike" baseline="0" dirty="0">
                <a:solidFill>
                  <a:srgbClr val="141314"/>
                </a:solidFill>
                <a:latin typeface="Times-Roman"/>
              </a:rPr>
              <a:t>Also, local features that are useful in one region of the image are likely to be useful in other regions of the image</a:t>
            </a:r>
            <a:endParaRPr lang="zh-CN" altLang="en-US"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30</a:t>
            </a:fld>
            <a:endParaRPr lang="zh-CN" altLang="en-US"/>
          </a:p>
        </p:txBody>
      </p:sp>
    </p:spTree>
    <p:extLst>
      <p:ext uri="{BB962C8B-B14F-4D97-AF65-F5344CB8AC3E}">
        <p14:creationId xmlns:p14="http://schemas.microsoft.com/office/powerpoint/2010/main" val="1248552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141314"/>
                </a:solidFill>
                <a:latin typeface="Times-Roman"/>
              </a:rPr>
              <a:t>One conv layer according to one feature</a:t>
            </a:r>
            <a:endParaRPr lang="en-US" altLang="zh-CN" sz="1800" b="1" i="0" u="none" strike="noStrike" baseline="0" dirty="0">
              <a:solidFill>
                <a:srgbClr val="141314"/>
              </a:solidFill>
              <a:latin typeface="Times-Roman"/>
            </a:endParaRPr>
          </a:p>
          <a:p>
            <a:pPr algn="l"/>
            <a:r>
              <a:rPr lang="en-US" altLang="zh-CN" sz="1800" b="1" i="0" u="none" strike="noStrike" baseline="0" dirty="0">
                <a:solidFill>
                  <a:srgbClr val="141314"/>
                </a:solidFill>
                <a:latin typeface="Times-Roman"/>
              </a:rPr>
              <a:t>Subsampling</a:t>
            </a:r>
            <a:r>
              <a:rPr lang="en-US" altLang="zh-CN" sz="1800" b="0" i="0" u="none" strike="noStrike" baseline="0" dirty="0">
                <a:solidFill>
                  <a:srgbClr val="141314"/>
                </a:solidFill>
                <a:latin typeface="Times-Roman"/>
              </a:rPr>
              <a:t>: the response of a unit in the subsampling layer will be relatively insensitive to small shifts of the image in the corresponding regions of the input space.</a:t>
            </a:r>
          </a:p>
          <a:p>
            <a:pPr algn="l"/>
            <a:endParaRPr lang="en-US" altLang="zh-CN" sz="1800" b="0" i="0" u="none" strike="noStrike" baseline="0" dirty="0">
              <a:solidFill>
                <a:srgbClr val="141314"/>
              </a:solidFill>
              <a:latin typeface="Times-Roman"/>
            </a:endParaRPr>
          </a:p>
          <a:p>
            <a:pPr algn="l"/>
            <a:r>
              <a:rPr lang="en-US" altLang="zh-CN" sz="1800" b="0" i="0" u="none" strike="noStrike" baseline="0" dirty="0">
                <a:solidFill>
                  <a:srgbClr val="141314"/>
                </a:solidFill>
                <a:latin typeface="Times-Roman"/>
              </a:rPr>
              <a:t>In a practical architecture, there may be several pairs of convolutional and subsampling layers. </a:t>
            </a:r>
          </a:p>
          <a:p>
            <a:pPr algn="l"/>
            <a:r>
              <a:rPr lang="en-US" altLang="zh-CN" sz="1800" b="0" i="0" u="none" strike="noStrike" baseline="0" dirty="0">
                <a:solidFill>
                  <a:srgbClr val="141314"/>
                </a:solidFill>
                <a:latin typeface="Times-Roman"/>
              </a:rPr>
              <a:t>At each stage there is a larger degree of invariance to input transformations compared to the previous layer</a:t>
            </a:r>
            <a:endParaRPr lang="zh-CN" altLang="en-US"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31</a:t>
            </a:fld>
            <a:endParaRPr lang="zh-CN" altLang="en-US"/>
          </a:p>
        </p:txBody>
      </p:sp>
    </p:spTree>
    <p:extLst>
      <p:ext uri="{BB962C8B-B14F-4D97-AF65-F5344CB8AC3E}">
        <p14:creationId xmlns:p14="http://schemas.microsoft.com/office/powerpoint/2010/main" val="2398158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33</a:t>
            </a:fld>
            <a:endParaRPr lang="zh-CN" altLang="en-US"/>
          </a:p>
        </p:txBody>
      </p:sp>
    </p:spTree>
    <p:extLst>
      <p:ext uri="{BB962C8B-B14F-4D97-AF65-F5344CB8AC3E}">
        <p14:creationId xmlns:p14="http://schemas.microsoft.com/office/powerpoint/2010/main" val="133521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basis function is fixed</a:t>
            </a:r>
          </a:p>
          <a:p>
            <a:r>
              <a:rPr lang="en-US" altLang="zh-CN" dirty="0"/>
              <a:t>Practical applicability limited by the curse of dimensionality</a:t>
            </a:r>
            <a:endParaRPr lang="zh-CN" altLang="en-US"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4</a:t>
            </a:fld>
            <a:endParaRPr lang="zh-CN" altLang="en-US"/>
          </a:p>
        </p:txBody>
      </p:sp>
    </p:spTree>
    <p:extLst>
      <p:ext uri="{BB962C8B-B14F-4D97-AF65-F5344CB8AC3E}">
        <p14:creationId xmlns:p14="http://schemas.microsoft.com/office/powerpoint/2010/main" val="270251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141314"/>
                </a:solidFill>
                <a:latin typeface="Times-Roman"/>
              </a:rPr>
              <a:t>the parameters </a:t>
            </a:r>
            <a:r>
              <a:rPr lang="en-US" altLang="zh-CN" sz="1800" b="0" i="0" u="none" strike="noStrike" baseline="0" dirty="0">
                <a:solidFill>
                  <a:srgbClr val="141314"/>
                </a:solidFill>
                <a:latin typeface="CMMI10"/>
              </a:rPr>
              <a:t>w</a:t>
            </a:r>
            <a:r>
              <a:rPr lang="en-US" altLang="zh-CN" sz="1800" b="0" i="0" u="none" strike="noStrike" baseline="0" dirty="0">
                <a:solidFill>
                  <a:srgbClr val="141314"/>
                </a:solidFill>
                <a:latin typeface="CMR7"/>
              </a:rPr>
              <a:t> </a:t>
            </a:r>
            <a:r>
              <a:rPr lang="en-US" altLang="zh-CN" sz="1800" b="0" i="0" u="none" strike="noStrike" baseline="0" dirty="0">
                <a:solidFill>
                  <a:srgbClr val="141314"/>
                </a:solidFill>
                <a:latin typeface="Times-Roman"/>
              </a:rPr>
              <a:t>as </a:t>
            </a:r>
            <a:r>
              <a:rPr lang="en-US" altLang="zh-CN" sz="1800" b="0" i="0" u="none" strike="noStrike" baseline="0" dirty="0">
                <a:solidFill>
                  <a:srgbClr val="141314"/>
                </a:solidFill>
                <a:latin typeface="Times-Italic"/>
              </a:rPr>
              <a:t>weights </a:t>
            </a:r>
            <a:r>
              <a:rPr lang="en-US" altLang="zh-CN" sz="1800" b="0" i="0" u="none" strike="noStrike" baseline="0" dirty="0">
                <a:solidFill>
                  <a:srgbClr val="141314"/>
                </a:solidFill>
                <a:latin typeface="Times-Roman"/>
              </a:rPr>
              <a:t>and the parameters </a:t>
            </a:r>
            <a:r>
              <a:rPr lang="en-US" altLang="zh-CN" sz="1800" b="0" i="0" u="none" strike="noStrike" baseline="0" dirty="0">
                <a:solidFill>
                  <a:srgbClr val="141314"/>
                </a:solidFill>
                <a:latin typeface="CMMI10"/>
              </a:rPr>
              <a:t>w</a:t>
            </a:r>
            <a:r>
              <a:rPr lang="en-US" altLang="zh-CN" sz="1800" b="0" i="0" u="none" strike="noStrike" baseline="0" dirty="0">
                <a:solidFill>
                  <a:srgbClr val="141314"/>
                </a:solidFill>
                <a:latin typeface="CMR7"/>
              </a:rPr>
              <a:t> </a:t>
            </a:r>
            <a:r>
              <a:rPr lang="en-US" altLang="zh-CN" sz="1800" b="0" i="0" u="none" strike="noStrike" baseline="0" dirty="0">
                <a:solidFill>
                  <a:srgbClr val="141314"/>
                </a:solidFill>
                <a:latin typeface="Times-Roman"/>
              </a:rPr>
              <a:t>as </a:t>
            </a:r>
            <a:r>
              <a:rPr lang="en-US" altLang="zh-CN" sz="1800" b="0" i="0" u="none" strike="noStrike" baseline="0" dirty="0">
                <a:solidFill>
                  <a:srgbClr val="141314"/>
                </a:solidFill>
                <a:latin typeface="Times-Italic"/>
              </a:rPr>
              <a:t>biases</a:t>
            </a:r>
          </a:p>
          <a:p>
            <a:pPr algn="l"/>
            <a:r>
              <a:rPr lang="en-US" altLang="zh-CN" sz="1800" b="0" i="0" u="none" strike="noStrike" baseline="0" dirty="0" err="1">
                <a:solidFill>
                  <a:srgbClr val="141314"/>
                </a:solidFill>
                <a:latin typeface="CMMI10"/>
              </a:rPr>
              <a:t>a</a:t>
            </a:r>
            <a:r>
              <a:rPr lang="en-US" altLang="zh-CN" sz="1800" b="0" i="0" u="none" strike="noStrike" baseline="0" dirty="0" err="1">
                <a:solidFill>
                  <a:srgbClr val="141314"/>
                </a:solidFill>
                <a:latin typeface="CMMI7"/>
              </a:rPr>
              <a:t>j</a:t>
            </a:r>
            <a:r>
              <a:rPr lang="en-US" altLang="zh-CN" sz="1800" b="0" i="0" u="none" strike="noStrike" baseline="0" dirty="0">
                <a:solidFill>
                  <a:srgbClr val="141314"/>
                </a:solidFill>
                <a:latin typeface="CMMI7"/>
              </a:rPr>
              <a:t> </a:t>
            </a:r>
            <a:r>
              <a:rPr lang="en-US" altLang="zh-CN" sz="1800" b="0" i="0" u="none" strike="noStrike" baseline="0" dirty="0">
                <a:solidFill>
                  <a:srgbClr val="141314"/>
                </a:solidFill>
                <a:latin typeface="Times-Roman"/>
              </a:rPr>
              <a:t>are known as </a:t>
            </a:r>
            <a:r>
              <a:rPr lang="en-US" altLang="zh-CN" sz="1800" b="0" i="0" u="none" strike="noStrike" baseline="0" dirty="0">
                <a:solidFill>
                  <a:srgbClr val="141314"/>
                </a:solidFill>
                <a:latin typeface="Times-Italic"/>
              </a:rPr>
              <a:t>activations</a:t>
            </a:r>
          </a:p>
          <a:p>
            <a:pPr algn="l"/>
            <a:r>
              <a:rPr lang="en-US" altLang="zh-CN" sz="1800" b="0" i="0" u="none" strike="noStrike" baseline="0" dirty="0">
                <a:solidFill>
                  <a:srgbClr val="141314"/>
                </a:solidFill>
                <a:latin typeface="Times-Italic"/>
              </a:rPr>
              <a:t>activation function </a:t>
            </a:r>
            <a:r>
              <a:rPr lang="en-US" altLang="zh-CN" sz="1800" b="0" i="0" u="none" strike="noStrike" baseline="0" dirty="0">
                <a:solidFill>
                  <a:srgbClr val="141314"/>
                </a:solidFill>
                <a:latin typeface="CMMI10"/>
              </a:rPr>
              <a:t>h</a:t>
            </a:r>
            <a:r>
              <a:rPr lang="en-US" altLang="zh-CN" sz="1800" b="0" i="0" u="none" strike="noStrike" baseline="0" dirty="0">
                <a:solidFill>
                  <a:srgbClr val="141314"/>
                </a:solidFill>
                <a:latin typeface="CMR10"/>
              </a:rPr>
              <a:t>(</a:t>
            </a:r>
            <a:r>
              <a:rPr lang="zh-CN" altLang="en-US" sz="1800" b="0" i="0" u="none" strike="noStrike" baseline="0" dirty="0">
                <a:solidFill>
                  <a:srgbClr val="141314"/>
                </a:solidFill>
                <a:latin typeface="CMSY10"/>
              </a:rPr>
              <a:t>・</a:t>
            </a:r>
            <a:r>
              <a:rPr lang="en-US" altLang="zh-CN" sz="1800" b="0" i="0" u="none" strike="noStrike" baseline="0" dirty="0">
                <a:solidFill>
                  <a:srgbClr val="141314"/>
                </a:solidFill>
                <a:latin typeface="CMR10"/>
              </a:rPr>
              <a:t>)</a:t>
            </a:r>
            <a:endParaRPr lang="zh-CN" altLang="en-US" i="0"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5</a:t>
            </a:fld>
            <a:endParaRPr lang="zh-CN" altLang="en-US"/>
          </a:p>
        </p:txBody>
      </p:sp>
    </p:spTree>
    <p:extLst>
      <p:ext uri="{BB962C8B-B14F-4D97-AF65-F5344CB8AC3E}">
        <p14:creationId xmlns:p14="http://schemas.microsoft.com/office/powerpoint/2010/main" val="76506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141314"/>
                </a:solidFill>
                <a:latin typeface="Times-Roman"/>
              </a:rPr>
              <a:t>the bias parameters can be absorbed into the set of weight parameters by defining an additional input variable </a:t>
            </a:r>
            <a:r>
              <a:rPr lang="en-US" altLang="zh-CN" sz="1800" b="0" i="1" u="none" strike="noStrike" baseline="0" dirty="0">
                <a:solidFill>
                  <a:srgbClr val="141314"/>
                </a:solidFill>
                <a:latin typeface="CMMI10"/>
              </a:rPr>
              <a:t>x</a:t>
            </a:r>
            <a:r>
              <a:rPr lang="en-US" altLang="zh-CN" sz="1800" b="0" i="0" u="none" strike="noStrike" baseline="0" dirty="0">
                <a:solidFill>
                  <a:srgbClr val="141314"/>
                </a:solidFill>
                <a:latin typeface="CMR7"/>
              </a:rPr>
              <a:t>0 </a:t>
            </a:r>
            <a:r>
              <a:rPr lang="en-US" altLang="zh-CN" sz="1800" b="0" i="0" u="none" strike="noStrike" baseline="0" dirty="0">
                <a:solidFill>
                  <a:srgbClr val="141314"/>
                </a:solidFill>
                <a:latin typeface="Times-Roman"/>
              </a:rPr>
              <a:t>whose value is clamped at </a:t>
            </a:r>
            <a:r>
              <a:rPr lang="en-US" altLang="zh-CN" sz="1800" b="0" i="1" u="none" strike="noStrike" baseline="0" dirty="0">
                <a:solidFill>
                  <a:srgbClr val="141314"/>
                </a:solidFill>
                <a:latin typeface="CMMI10"/>
              </a:rPr>
              <a:t>x</a:t>
            </a:r>
            <a:r>
              <a:rPr lang="en-US" altLang="zh-CN" sz="1800" b="0" i="0" u="none" strike="noStrike" baseline="0" dirty="0">
                <a:solidFill>
                  <a:srgbClr val="141314"/>
                </a:solidFill>
                <a:latin typeface="CMR7"/>
              </a:rPr>
              <a:t>0 </a:t>
            </a:r>
            <a:r>
              <a:rPr lang="en-US" altLang="zh-CN" sz="1800" b="0" i="0" u="none" strike="noStrike" baseline="0" dirty="0">
                <a:solidFill>
                  <a:srgbClr val="141314"/>
                </a:solidFill>
                <a:latin typeface="CMR10"/>
              </a:rPr>
              <a:t>= 1</a:t>
            </a:r>
            <a:r>
              <a:rPr lang="en-US" altLang="zh-CN" sz="1800" b="0" i="0" u="none" strike="noStrike" baseline="0" dirty="0">
                <a:solidFill>
                  <a:srgbClr val="141314"/>
                </a:solidFill>
                <a:latin typeface="Times-Roman"/>
              </a:rPr>
              <a:t>,</a:t>
            </a:r>
            <a:endParaRPr lang="zh-CN" altLang="en-US"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6</a:t>
            </a:fld>
            <a:endParaRPr lang="zh-CN" altLang="en-US"/>
          </a:p>
        </p:txBody>
      </p:sp>
    </p:spTree>
    <p:extLst>
      <p:ext uri="{BB962C8B-B14F-4D97-AF65-F5344CB8AC3E}">
        <p14:creationId xmlns:p14="http://schemas.microsoft.com/office/powerpoint/2010/main" val="14899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141314"/>
                </a:solidFill>
                <a:latin typeface="Times-Roman"/>
              </a:rPr>
              <a:t>For a successful application of neural networks, it may not be necessary to find the global minimum (and in general it will not be known whether the global minimum has been found) but it may be necessary to compare several local minima in order to find a sufficiently good solution.</a:t>
            </a:r>
            <a:endParaRPr lang="zh-CN" altLang="en-US"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9</a:t>
            </a:fld>
            <a:endParaRPr lang="zh-CN" altLang="en-US"/>
          </a:p>
        </p:txBody>
      </p:sp>
    </p:spTree>
    <p:extLst>
      <p:ext uri="{BB962C8B-B14F-4D97-AF65-F5344CB8AC3E}">
        <p14:creationId xmlns:p14="http://schemas.microsoft.com/office/powerpoint/2010/main" val="388542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 learning rate</a:t>
            </a:r>
            <a:endParaRPr lang="zh-CN" altLang="en-US"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10</a:t>
            </a:fld>
            <a:endParaRPr lang="zh-CN" altLang="en-US"/>
          </a:p>
        </p:txBody>
      </p:sp>
    </p:spTree>
    <p:extLst>
      <p:ext uri="{BB962C8B-B14F-4D97-AF65-F5344CB8AC3E}">
        <p14:creationId xmlns:p14="http://schemas.microsoft.com/office/powerpoint/2010/main" val="129786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One advantage of on-line methods is that handle redundancy in the data much more efficiently</a:t>
            </a:r>
          </a:p>
          <a:p>
            <a:pPr algn="l"/>
            <a:r>
              <a:rPr lang="en-US" altLang="zh-CN" sz="1800" b="0" i="0" u="none" strike="noStrike" baseline="0" dirty="0">
                <a:solidFill>
                  <a:srgbClr val="141314"/>
                </a:solidFill>
                <a:latin typeface="Times-Roman"/>
              </a:rPr>
              <a:t>Another property of on-line gradient descent is the possibility of escaping from local minima</a:t>
            </a:r>
            <a:endParaRPr lang="zh-CN" altLang="en-US"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11</a:t>
            </a:fld>
            <a:endParaRPr lang="zh-CN" altLang="en-US"/>
          </a:p>
        </p:txBody>
      </p:sp>
    </p:spTree>
    <p:extLst>
      <p:ext uri="{BB962C8B-B14F-4D97-AF65-F5344CB8AC3E}">
        <p14:creationId xmlns:p14="http://schemas.microsoft.com/office/powerpoint/2010/main" val="187954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14</a:t>
            </a:fld>
            <a:endParaRPr lang="zh-CN" altLang="en-US"/>
          </a:p>
        </p:txBody>
      </p:sp>
    </p:spTree>
    <p:extLst>
      <p:ext uri="{BB962C8B-B14F-4D97-AF65-F5344CB8AC3E}">
        <p14:creationId xmlns:p14="http://schemas.microsoft.com/office/powerpoint/2010/main" val="58282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141314"/>
                </a:solidFill>
                <a:latin typeface="Times-Roman"/>
              </a:rPr>
              <a:t>this </a:t>
            </a:r>
            <a:r>
              <a:rPr lang="en-US" altLang="zh-CN" sz="1800" b="0" i="0" u="none" strike="noStrike" baseline="0" dirty="0" err="1">
                <a:solidFill>
                  <a:srgbClr val="141314"/>
                </a:solidFill>
                <a:latin typeface="Times-Roman"/>
              </a:rPr>
              <a:t>regularizer</a:t>
            </a:r>
            <a:r>
              <a:rPr lang="en-US" altLang="zh-CN" sz="1800" b="0" i="0" u="none" strike="noStrike" baseline="0" dirty="0">
                <a:solidFill>
                  <a:srgbClr val="141314"/>
                </a:solidFill>
                <a:latin typeface="Times-Roman"/>
              </a:rPr>
              <a:t> can be interpreted as the negative logarithm of a zero-mean Gaussian prior distribution over the weight vector </a:t>
            </a:r>
            <a:r>
              <a:rPr lang="en-US" altLang="zh-CN" sz="1800" b="1" i="0" u="none" strike="noStrike" baseline="0" dirty="0">
                <a:solidFill>
                  <a:srgbClr val="141314"/>
                </a:solidFill>
                <a:latin typeface="CMBX10"/>
              </a:rPr>
              <a:t>w</a:t>
            </a:r>
            <a:r>
              <a:rPr lang="en-US" altLang="zh-CN" sz="1800" b="0" i="0" u="none" strike="noStrike" baseline="0" dirty="0">
                <a:solidFill>
                  <a:srgbClr val="141314"/>
                </a:solidFill>
                <a:latin typeface="Times-Roman"/>
              </a:rPr>
              <a:t>.</a:t>
            </a:r>
            <a:endParaRPr lang="zh-CN" altLang="en-US" dirty="0"/>
          </a:p>
        </p:txBody>
      </p:sp>
      <p:sp>
        <p:nvSpPr>
          <p:cNvPr id="4" name="灯片编号占位符 3"/>
          <p:cNvSpPr>
            <a:spLocks noGrp="1"/>
          </p:cNvSpPr>
          <p:nvPr>
            <p:ph type="sldNum" sz="quarter" idx="5"/>
          </p:nvPr>
        </p:nvSpPr>
        <p:spPr/>
        <p:txBody>
          <a:bodyPr/>
          <a:lstStyle/>
          <a:p>
            <a:fld id="{C65A273B-A701-42CB-AC4C-61BC68D3E3D6}" type="slidenum">
              <a:rPr lang="zh-CN" altLang="en-US" smtClean="0"/>
              <a:t>23</a:t>
            </a:fld>
            <a:endParaRPr lang="zh-CN" altLang="en-US"/>
          </a:p>
        </p:txBody>
      </p:sp>
    </p:spTree>
    <p:extLst>
      <p:ext uri="{BB962C8B-B14F-4D97-AF65-F5344CB8AC3E}">
        <p14:creationId xmlns:p14="http://schemas.microsoft.com/office/powerpoint/2010/main" val="374835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BB185E-747D-4FC1-9062-CC8AAE4B21FD}"/>
              </a:ext>
            </a:extLst>
          </p:cNvPr>
          <p:cNvSpPr>
            <a:spLocks noGrp="1"/>
          </p:cNvSpPr>
          <p:nvPr>
            <p:ph type="ctrTitle"/>
          </p:nvPr>
        </p:nvSpPr>
        <p:spPr>
          <a:xfrm>
            <a:off x="1524000" y="1122363"/>
            <a:ext cx="9144000" cy="2387600"/>
          </a:xfrm>
        </p:spPr>
        <p:txBody>
          <a:bodyPr anchor="b"/>
          <a:lstStyle>
            <a:lvl1pPr algn="ctr">
              <a:defRPr sz="6000">
                <a:latin typeface="Calson"/>
                <a:ea typeface="+mj-ea"/>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11058358-B523-43DB-89DD-8BF3BE5C61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5A07C07E-D047-42EC-AA4B-1B893FE94763}"/>
              </a:ext>
            </a:extLst>
          </p:cNvPr>
          <p:cNvSpPr>
            <a:spLocks noGrp="1"/>
          </p:cNvSpPr>
          <p:nvPr>
            <p:ph type="dt" sz="half" idx="10"/>
          </p:nvPr>
        </p:nvSpPr>
        <p:spPr/>
        <p:txBody>
          <a:bodyPr/>
          <a:lstStyle/>
          <a:p>
            <a:fld id="{08D19616-230F-4691-9696-00171F006069}" type="datetime1">
              <a:rPr lang="zh-CN" altLang="en-US" smtClean="0"/>
              <a:t>2021/10/19</a:t>
            </a:fld>
            <a:endParaRPr lang="zh-CN" altLang="en-US"/>
          </a:p>
        </p:txBody>
      </p:sp>
      <p:sp>
        <p:nvSpPr>
          <p:cNvPr id="5" name="页脚占位符 4">
            <a:extLst>
              <a:ext uri="{FF2B5EF4-FFF2-40B4-BE49-F238E27FC236}">
                <a16:creationId xmlns:a16="http://schemas.microsoft.com/office/drawing/2014/main" id="{231C0552-7ECC-452D-826C-5C2E791F57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D1A73D-E4D0-465F-BF30-195BA3D73C6A}"/>
              </a:ext>
            </a:extLst>
          </p:cNvPr>
          <p:cNvSpPr>
            <a:spLocks noGrp="1"/>
          </p:cNvSpPr>
          <p:nvPr>
            <p:ph type="sldNum" sz="quarter" idx="12"/>
          </p:nvPr>
        </p:nvSpPr>
        <p:spPr/>
        <p:txBody>
          <a:body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23290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A95769-52C6-45DD-984F-5E1A83ED2A9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EDE3DDE-BCD7-40CF-B9B5-7B1A0C1447D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271E44-D141-4446-8A93-1CF2BFE2CD45}"/>
              </a:ext>
            </a:extLst>
          </p:cNvPr>
          <p:cNvSpPr>
            <a:spLocks noGrp="1"/>
          </p:cNvSpPr>
          <p:nvPr>
            <p:ph type="dt" sz="half" idx="10"/>
          </p:nvPr>
        </p:nvSpPr>
        <p:spPr/>
        <p:txBody>
          <a:bodyPr/>
          <a:lstStyle/>
          <a:p>
            <a:fld id="{A4D2E6F6-6CF9-45AB-BCF5-D54A73DB19E8}" type="datetime1">
              <a:rPr lang="zh-CN" altLang="en-US" smtClean="0"/>
              <a:t>2021/10/19</a:t>
            </a:fld>
            <a:endParaRPr lang="zh-CN" altLang="en-US"/>
          </a:p>
        </p:txBody>
      </p:sp>
      <p:sp>
        <p:nvSpPr>
          <p:cNvPr id="5" name="页脚占位符 4">
            <a:extLst>
              <a:ext uri="{FF2B5EF4-FFF2-40B4-BE49-F238E27FC236}">
                <a16:creationId xmlns:a16="http://schemas.microsoft.com/office/drawing/2014/main" id="{905EF529-DDA6-47F1-BBBE-FC8CDD1F7B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ACB4FE-A43D-408B-8E74-64B53F9F01B1}"/>
              </a:ext>
            </a:extLst>
          </p:cNvPr>
          <p:cNvSpPr>
            <a:spLocks noGrp="1"/>
          </p:cNvSpPr>
          <p:nvPr>
            <p:ph type="sldNum" sz="quarter" idx="12"/>
          </p:nvPr>
        </p:nvSpPr>
        <p:spPr/>
        <p:txBody>
          <a:body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128690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DFB3C61-1013-447A-929D-85906770C24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BF78E2A-D8F3-4888-97B3-9A602EDBD46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DEBCC9-9053-475F-B3F5-46812FDABA1C}"/>
              </a:ext>
            </a:extLst>
          </p:cNvPr>
          <p:cNvSpPr>
            <a:spLocks noGrp="1"/>
          </p:cNvSpPr>
          <p:nvPr>
            <p:ph type="dt" sz="half" idx="10"/>
          </p:nvPr>
        </p:nvSpPr>
        <p:spPr/>
        <p:txBody>
          <a:bodyPr/>
          <a:lstStyle/>
          <a:p>
            <a:fld id="{9BA7B887-C0A5-4FFB-8012-C2AD3B879068}" type="datetime1">
              <a:rPr lang="zh-CN" altLang="en-US" smtClean="0"/>
              <a:t>2021/10/19</a:t>
            </a:fld>
            <a:endParaRPr lang="zh-CN" altLang="en-US"/>
          </a:p>
        </p:txBody>
      </p:sp>
      <p:sp>
        <p:nvSpPr>
          <p:cNvPr id="5" name="页脚占位符 4">
            <a:extLst>
              <a:ext uri="{FF2B5EF4-FFF2-40B4-BE49-F238E27FC236}">
                <a16:creationId xmlns:a16="http://schemas.microsoft.com/office/drawing/2014/main" id="{81E2987B-0A81-44ED-962E-0A14FE03FF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AD0127-94F7-4C92-94E7-B30CCE88A747}"/>
              </a:ext>
            </a:extLst>
          </p:cNvPr>
          <p:cNvSpPr>
            <a:spLocks noGrp="1"/>
          </p:cNvSpPr>
          <p:nvPr>
            <p:ph type="sldNum" sz="quarter" idx="12"/>
          </p:nvPr>
        </p:nvSpPr>
        <p:spPr/>
        <p:txBody>
          <a:body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247851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59EEC1-9264-49E6-A5A0-07F3A5B1432D}"/>
              </a:ext>
            </a:extLst>
          </p:cNvPr>
          <p:cNvSpPr>
            <a:spLocks noGrp="1"/>
          </p:cNvSpPr>
          <p:nvPr>
            <p:ph type="title"/>
          </p:nvPr>
        </p:nvSpPr>
        <p:spPr/>
        <p:txBody>
          <a:bodyPr/>
          <a:lstStyle>
            <a:lvl1pPr>
              <a:defRPr>
                <a:latin typeface="Calson"/>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B69771B0-0910-4C32-AD3E-2576582DD259}"/>
              </a:ext>
            </a:extLst>
          </p:cNvPr>
          <p:cNvSpPr>
            <a:spLocks noGrp="1"/>
          </p:cNvSpPr>
          <p:nvPr>
            <p:ph idx="1"/>
          </p:nvPr>
        </p:nvSpPr>
        <p:spPr/>
        <p:txBody>
          <a:bodyPr/>
          <a:lstStyle>
            <a:lvl1pPr>
              <a:defRPr>
                <a:latin typeface="Calson"/>
              </a:defRPr>
            </a:lvl1pPr>
            <a:lvl2pPr>
              <a:defRPr>
                <a:latin typeface="Calson"/>
              </a:defRPr>
            </a:lvl2pPr>
            <a:lvl3pPr>
              <a:defRPr>
                <a:latin typeface="Calson"/>
              </a:defRPr>
            </a:lvl3pPr>
            <a:lvl4pPr>
              <a:defRPr>
                <a:latin typeface="Calson"/>
              </a:defRPr>
            </a:lvl4pPr>
            <a:lvl5pPr>
              <a:defRPr>
                <a:latin typeface="Calson"/>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235C8BEB-7B14-4DAE-953C-C4AD42E65C68}"/>
              </a:ext>
            </a:extLst>
          </p:cNvPr>
          <p:cNvSpPr>
            <a:spLocks noGrp="1"/>
          </p:cNvSpPr>
          <p:nvPr>
            <p:ph type="dt" sz="half" idx="10"/>
          </p:nvPr>
        </p:nvSpPr>
        <p:spPr/>
        <p:txBody>
          <a:bodyPr/>
          <a:lstStyle/>
          <a:p>
            <a:fld id="{99362B9F-65EA-4A4D-9E14-A063D825AC5C}" type="datetime1">
              <a:rPr lang="zh-CN" altLang="en-US" smtClean="0"/>
              <a:t>2021/10/19</a:t>
            </a:fld>
            <a:endParaRPr lang="zh-CN" altLang="en-US"/>
          </a:p>
        </p:txBody>
      </p:sp>
      <p:sp>
        <p:nvSpPr>
          <p:cNvPr id="5" name="页脚占位符 4">
            <a:extLst>
              <a:ext uri="{FF2B5EF4-FFF2-40B4-BE49-F238E27FC236}">
                <a16:creationId xmlns:a16="http://schemas.microsoft.com/office/drawing/2014/main" id="{1010445B-7B93-4CEF-9C56-09B1D0D79D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C7A809-510F-4E70-A4DB-EB8F311161E9}"/>
              </a:ext>
            </a:extLst>
          </p:cNvPr>
          <p:cNvSpPr>
            <a:spLocks noGrp="1"/>
          </p:cNvSpPr>
          <p:nvPr>
            <p:ph type="sldNum" sz="quarter" idx="12"/>
          </p:nvPr>
        </p:nvSpPr>
        <p:spPr/>
        <p:txBody>
          <a:body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76307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518A3B-712D-4478-A434-70089A5068B4}"/>
              </a:ext>
            </a:extLst>
          </p:cNvPr>
          <p:cNvSpPr>
            <a:spLocks noGrp="1"/>
          </p:cNvSpPr>
          <p:nvPr>
            <p:ph type="title"/>
          </p:nvPr>
        </p:nvSpPr>
        <p:spPr>
          <a:xfrm>
            <a:off x="831850" y="1709738"/>
            <a:ext cx="10515600" cy="2852737"/>
          </a:xfrm>
        </p:spPr>
        <p:txBody>
          <a:bodyPr anchor="b"/>
          <a:lstStyle>
            <a:lvl1pPr>
              <a:defRPr sz="6000">
                <a:latin typeface="Calson"/>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56145211-DEFB-477A-A8E2-80044A3C88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2BE4561-8766-4FE5-A5C4-73594F7EC04E}"/>
              </a:ext>
            </a:extLst>
          </p:cNvPr>
          <p:cNvSpPr>
            <a:spLocks noGrp="1"/>
          </p:cNvSpPr>
          <p:nvPr>
            <p:ph type="dt" sz="half" idx="10"/>
          </p:nvPr>
        </p:nvSpPr>
        <p:spPr/>
        <p:txBody>
          <a:bodyPr/>
          <a:lstStyle/>
          <a:p>
            <a:fld id="{5C844E87-4724-4AD5-A209-AA35756BAEEF}" type="datetime1">
              <a:rPr lang="zh-CN" altLang="en-US" smtClean="0"/>
              <a:t>2021/10/19</a:t>
            </a:fld>
            <a:endParaRPr lang="zh-CN" altLang="en-US"/>
          </a:p>
        </p:txBody>
      </p:sp>
      <p:sp>
        <p:nvSpPr>
          <p:cNvPr id="5" name="页脚占位符 4">
            <a:extLst>
              <a:ext uri="{FF2B5EF4-FFF2-40B4-BE49-F238E27FC236}">
                <a16:creationId xmlns:a16="http://schemas.microsoft.com/office/drawing/2014/main" id="{67D9CA4A-796B-443D-BEA2-C52905534C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1CF037-DA94-4160-8ECC-FE74CFE47BD0}"/>
              </a:ext>
            </a:extLst>
          </p:cNvPr>
          <p:cNvSpPr>
            <a:spLocks noGrp="1"/>
          </p:cNvSpPr>
          <p:nvPr>
            <p:ph type="sldNum" sz="quarter" idx="12"/>
          </p:nvPr>
        </p:nvSpPr>
        <p:spPr/>
        <p:txBody>
          <a:body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74574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BDEE4A-D0DF-4164-A5B9-41DDC142745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95FAB68-71F4-4C6F-8175-504AFF430C6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A5B4C95-8ED6-458E-B38B-5B1AB5699CA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985AC24-9DE9-484B-9463-ED632B602458}"/>
              </a:ext>
            </a:extLst>
          </p:cNvPr>
          <p:cNvSpPr>
            <a:spLocks noGrp="1"/>
          </p:cNvSpPr>
          <p:nvPr>
            <p:ph type="dt" sz="half" idx="10"/>
          </p:nvPr>
        </p:nvSpPr>
        <p:spPr/>
        <p:txBody>
          <a:bodyPr/>
          <a:lstStyle/>
          <a:p>
            <a:fld id="{2DA7281C-84EF-433D-8C9B-2357AB07FE14}" type="datetime1">
              <a:rPr lang="zh-CN" altLang="en-US" smtClean="0"/>
              <a:t>2021/10/19</a:t>
            </a:fld>
            <a:endParaRPr lang="zh-CN" altLang="en-US"/>
          </a:p>
        </p:txBody>
      </p:sp>
      <p:sp>
        <p:nvSpPr>
          <p:cNvPr id="6" name="页脚占位符 5">
            <a:extLst>
              <a:ext uri="{FF2B5EF4-FFF2-40B4-BE49-F238E27FC236}">
                <a16:creationId xmlns:a16="http://schemas.microsoft.com/office/drawing/2014/main" id="{6C036EEF-65AC-4034-969E-37464A6E157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02597B0-7438-473E-B45D-7D342C7E3D8F}"/>
              </a:ext>
            </a:extLst>
          </p:cNvPr>
          <p:cNvSpPr>
            <a:spLocks noGrp="1"/>
          </p:cNvSpPr>
          <p:nvPr>
            <p:ph type="sldNum" sz="quarter" idx="12"/>
          </p:nvPr>
        </p:nvSpPr>
        <p:spPr/>
        <p:txBody>
          <a:body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120670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5030BF-10AC-49F1-97D1-BACF974DD4B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C6763FE-6369-48D2-9B6B-BA6C31C97F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9DC514E-6754-474C-803E-E3CDE1F71F1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C1E1893-B7A0-4C25-B05B-FBE0A4E00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B4395AC-99E0-461C-B257-417F8B69183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32A0C9B-21CF-4BAD-BDEF-ACABD257B44E}"/>
              </a:ext>
            </a:extLst>
          </p:cNvPr>
          <p:cNvSpPr>
            <a:spLocks noGrp="1"/>
          </p:cNvSpPr>
          <p:nvPr>
            <p:ph type="dt" sz="half" idx="10"/>
          </p:nvPr>
        </p:nvSpPr>
        <p:spPr/>
        <p:txBody>
          <a:bodyPr/>
          <a:lstStyle/>
          <a:p>
            <a:fld id="{B6D1D8C5-C722-43BB-8BCC-A67E3D573EB9}" type="datetime1">
              <a:rPr lang="zh-CN" altLang="en-US" smtClean="0"/>
              <a:t>2021/10/19</a:t>
            </a:fld>
            <a:endParaRPr lang="zh-CN" altLang="en-US"/>
          </a:p>
        </p:txBody>
      </p:sp>
      <p:sp>
        <p:nvSpPr>
          <p:cNvPr id="8" name="页脚占位符 7">
            <a:extLst>
              <a:ext uri="{FF2B5EF4-FFF2-40B4-BE49-F238E27FC236}">
                <a16:creationId xmlns:a16="http://schemas.microsoft.com/office/drawing/2014/main" id="{F919475B-84DE-4D03-8009-84305C1C6F6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D274C98-89CC-4D15-95F7-9A7413D6DD42}"/>
              </a:ext>
            </a:extLst>
          </p:cNvPr>
          <p:cNvSpPr>
            <a:spLocks noGrp="1"/>
          </p:cNvSpPr>
          <p:nvPr>
            <p:ph type="sldNum" sz="quarter" idx="12"/>
          </p:nvPr>
        </p:nvSpPr>
        <p:spPr/>
        <p:txBody>
          <a:body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324728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0B7BF-8DB1-40BA-AF19-80E810D35DA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BBCF98-7585-456D-9D7D-D8FD6666936C}"/>
              </a:ext>
            </a:extLst>
          </p:cNvPr>
          <p:cNvSpPr>
            <a:spLocks noGrp="1"/>
          </p:cNvSpPr>
          <p:nvPr>
            <p:ph type="dt" sz="half" idx="10"/>
          </p:nvPr>
        </p:nvSpPr>
        <p:spPr/>
        <p:txBody>
          <a:bodyPr/>
          <a:lstStyle/>
          <a:p>
            <a:fld id="{13B54C69-BA5C-46C5-A47C-6342505E8325}" type="datetime1">
              <a:rPr lang="zh-CN" altLang="en-US" smtClean="0"/>
              <a:t>2021/10/19</a:t>
            </a:fld>
            <a:endParaRPr lang="zh-CN" altLang="en-US"/>
          </a:p>
        </p:txBody>
      </p:sp>
      <p:sp>
        <p:nvSpPr>
          <p:cNvPr id="4" name="页脚占位符 3">
            <a:extLst>
              <a:ext uri="{FF2B5EF4-FFF2-40B4-BE49-F238E27FC236}">
                <a16:creationId xmlns:a16="http://schemas.microsoft.com/office/drawing/2014/main" id="{C2FF4C63-4C45-4788-B84B-26C26BAF0BC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CF40198-F496-4DEF-929C-6AB163551C39}"/>
              </a:ext>
            </a:extLst>
          </p:cNvPr>
          <p:cNvSpPr>
            <a:spLocks noGrp="1"/>
          </p:cNvSpPr>
          <p:nvPr>
            <p:ph type="sldNum" sz="quarter" idx="12"/>
          </p:nvPr>
        </p:nvSpPr>
        <p:spPr/>
        <p:txBody>
          <a:body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356529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8451F0-7BE5-484E-BC2B-98948C1BE1B2}"/>
              </a:ext>
            </a:extLst>
          </p:cNvPr>
          <p:cNvSpPr>
            <a:spLocks noGrp="1"/>
          </p:cNvSpPr>
          <p:nvPr>
            <p:ph type="dt" sz="half" idx="10"/>
          </p:nvPr>
        </p:nvSpPr>
        <p:spPr/>
        <p:txBody>
          <a:bodyPr/>
          <a:lstStyle/>
          <a:p>
            <a:fld id="{7DFCE563-7BD1-40A3-9BD4-175E51221DA4}" type="datetime1">
              <a:rPr lang="zh-CN" altLang="en-US" smtClean="0"/>
              <a:t>2021/10/19</a:t>
            </a:fld>
            <a:endParaRPr lang="zh-CN" altLang="en-US"/>
          </a:p>
        </p:txBody>
      </p:sp>
      <p:sp>
        <p:nvSpPr>
          <p:cNvPr id="3" name="页脚占位符 2">
            <a:extLst>
              <a:ext uri="{FF2B5EF4-FFF2-40B4-BE49-F238E27FC236}">
                <a16:creationId xmlns:a16="http://schemas.microsoft.com/office/drawing/2014/main" id="{C2F8FF99-40CC-4AB6-AE50-4E31A4394F0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E8060F3-7EF8-42B7-81F8-EDCBA2666CA2}"/>
              </a:ext>
            </a:extLst>
          </p:cNvPr>
          <p:cNvSpPr>
            <a:spLocks noGrp="1"/>
          </p:cNvSpPr>
          <p:nvPr>
            <p:ph type="sldNum" sz="quarter" idx="12"/>
          </p:nvPr>
        </p:nvSpPr>
        <p:spPr/>
        <p:txBody>
          <a:body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304907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E6388C-BFCC-403A-B88A-8F4A5D0D79A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E0A5CBE-2931-40D5-9289-751218C11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8AA7190-B5D1-4D68-9151-86A70C40E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8E11E09-CB50-45F9-B667-80856697DBA0}"/>
              </a:ext>
            </a:extLst>
          </p:cNvPr>
          <p:cNvSpPr>
            <a:spLocks noGrp="1"/>
          </p:cNvSpPr>
          <p:nvPr>
            <p:ph type="dt" sz="half" idx="10"/>
          </p:nvPr>
        </p:nvSpPr>
        <p:spPr/>
        <p:txBody>
          <a:bodyPr/>
          <a:lstStyle/>
          <a:p>
            <a:fld id="{33EDCF9B-62F3-465F-A536-FF0156168922}" type="datetime1">
              <a:rPr lang="zh-CN" altLang="en-US" smtClean="0"/>
              <a:t>2021/10/19</a:t>
            </a:fld>
            <a:endParaRPr lang="zh-CN" altLang="en-US"/>
          </a:p>
        </p:txBody>
      </p:sp>
      <p:sp>
        <p:nvSpPr>
          <p:cNvPr id="6" name="页脚占位符 5">
            <a:extLst>
              <a:ext uri="{FF2B5EF4-FFF2-40B4-BE49-F238E27FC236}">
                <a16:creationId xmlns:a16="http://schemas.microsoft.com/office/drawing/2014/main" id="{75F66239-0509-4D60-A946-306F877F38D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E007656-DABE-4002-9307-C53A4CA8E4A8}"/>
              </a:ext>
            </a:extLst>
          </p:cNvPr>
          <p:cNvSpPr>
            <a:spLocks noGrp="1"/>
          </p:cNvSpPr>
          <p:nvPr>
            <p:ph type="sldNum" sz="quarter" idx="12"/>
          </p:nvPr>
        </p:nvSpPr>
        <p:spPr/>
        <p:txBody>
          <a:body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375788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AC0896-A9E8-47B8-A363-CC24C6233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BE9BF91-2192-4F49-96CD-9E240AEA7B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D58087C-BA8D-40FE-AE04-C45E65269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158C61-6CDD-47F0-825D-1E89CE29BC67}"/>
              </a:ext>
            </a:extLst>
          </p:cNvPr>
          <p:cNvSpPr>
            <a:spLocks noGrp="1"/>
          </p:cNvSpPr>
          <p:nvPr>
            <p:ph type="dt" sz="half" idx="10"/>
          </p:nvPr>
        </p:nvSpPr>
        <p:spPr/>
        <p:txBody>
          <a:bodyPr/>
          <a:lstStyle/>
          <a:p>
            <a:fld id="{1BCB7922-2315-4912-AD28-142D1FFF07A4}" type="datetime1">
              <a:rPr lang="zh-CN" altLang="en-US" smtClean="0"/>
              <a:t>2021/10/19</a:t>
            </a:fld>
            <a:endParaRPr lang="zh-CN" altLang="en-US"/>
          </a:p>
        </p:txBody>
      </p:sp>
      <p:sp>
        <p:nvSpPr>
          <p:cNvPr id="6" name="页脚占位符 5">
            <a:extLst>
              <a:ext uri="{FF2B5EF4-FFF2-40B4-BE49-F238E27FC236}">
                <a16:creationId xmlns:a16="http://schemas.microsoft.com/office/drawing/2014/main" id="{F5EB8A22-D683-4C54-949E-4E89C23C72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F59342-8C93-4666-A6F9-76A3E0EE08DB}"/>
              </a:ext>
            </a:extLst>
          </p:cNvPr>
          <p:cNvSpPr>
            <a:spLocks noGrp="1"/>
          </p:cNvSpPr>
          <p:nvPr>
            <p:ph type="sldNum" sz="quarter" idx="12"/>
          </p:nvPr>
        </p:nvSpPr>
        <p:spPr/>
        <p:txBody>
          <a:body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324622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3711990-E78F-423D-8799-2E27617D40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B1AD5CE-FD90-425A-B5E9-05C5514D6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5FF33BF-5408-46DA-9CC1-2099B671A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3755F-D7B2-43B2-A7F6-0856D7A4976C}" type="datetime1">
              <a:rPr lang="zh-CN" altLang="en-US" smtClean="0"/>
              <a:t>2021/10/19</a:t>
            </a:fld>
            <a:endParaRPr lang="zh-CN" altLang="en-US"/>
          </a:p>
        </p:txBody>
      </p:sp>
      <p:sp>
        <p:nvSpPr>
          <p:cNvPr id="5" name="页脚占位符 4">
            <a:extLst>
              <a:ext uri="{FF2B5EF4-FFF2-40B4-BE49-F238E27FC236}">
                <a16:creationId xmlns:a16="http://schemas.microsoft.com/office/drawing/2014/main" id="{D2219B19-8E93-40EF-AA3E-8ACC246F2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DDEB01D-6E03-434D-B938-7550E520D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27C80-05AD-4752-9291-1D20D366D09D}" type="slidenum">
              <a:rPr lang="zh-CN" altLang="en-US" smtClean="0"/>
              <a:t>‹#›</a:t>
            </a:fld>
            <a:endParaRPr lang="zh-CN" altLang="en-US"/>
          </a:p>
        </p:txBody>
      </p:sp>
    </p:spTree>
    <p:extLst>
      <p:ext uri="{BB962C8B-B14F-4D97-AF65-F5344CB8AC3E}">
        <p14:creationId xmlns:p14="http://schemas.microsoft.com/office/powerpoint/2010/main" val="404202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0.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88" name="AutoShape 20109">
            <a:extLst>
              <a:ext uri="{FF2B5EF4-FFF2-40B4-BE49-F238E27FC236}">
                <a16:creationId xmlns:a16="http://schemas.microsoft.com/office/drawing/2014/main" id="{680D42CF-DE51-4493-A894-F55A62CB2193}"/>
              </a:ext>
            </a:extLst>
          </p:cNvPr>
          <p:cNvSpPr>
            <a:spLocks noChangeAspect="1" noChangeArrowheads="1" noTextEdit="1"/>
          </p:cNvSpPr>
          <p:nvPr/>
        </p:nvSpPr>
        <p:spPr bwMode="auto">
          <a:xfrm>
            <a:off x="738" y="20155"/>
            <a:ext cx="12190524" cy="681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504" tIns="21252" rIns="42504" bIns="21252" numCol="1" anchor="t" anchorCtr="0" compatLnSpc="1">
            <a:prstTxWarp prst="textNoShape">
              <a:avLst/>
            </a:prstTxWarp>
          </a:bodyPr>
          <a:lstStyle/>
          <a:p>
            <a:endParaRPr lang="ko-KR" altLang="en-US" sz="837" dirty="0">
              <a:latin typeface="Times New Roman" panose="02020603050405020304" pitchFamily="18" charset="0"/>
            </a:endParaRPr>
          </a:p>
        </p:txBody>
      </p:sp>
      <p:sp>
        <p:nvSpPr>
          <p:cNvPr id="53392" name="Rectangle 20112">
            <a:extLst>
              <a:ext uri="{FF2B5EF4-FFF2-40B4-BE49-F238E27FC236}">
                <a16:creationId xmlns:a16="http://schemas.microsoft.com/office/drawing/2014/main" id="{AD6E50ED-BE54-4541-94BC-C4259F7CEB0C}"/>
              </a:ext>
            </a:extLst>
          </p:cNvPr>
          <p:cNvSpPr>
            <a:spLocks noChangeArrowheads="1"/>
          </p:cNvSpPr>
          <p:nvPr/>
        </p:nvSpPr>
        <p:spPr bwMode="auto">
          <a:xfrm>
            <a:off x="738" y="20155"/>
            <a:ext cx="12190524" cy="681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504" tIns="21252" rIns="42504" bIns="21252" numCol="1" anchor="t" anchorCtr="0" compatLnSpc="1">
            <a:prstTxWarp prst="textNoShape">
              <a:avLst/>
            </a:prstTxWarp>
          </a:bodyPr>
          <a:lstStyle/>
          <a:p>
            <a:endParaRPr lang="ko-KR" altLang="en-US" sz="837" dirty="0">
              <a:latin typeface="Times New Roman" panose="02020603050405020304" pitchFamily="18" charset="0"/>
            </a:endParaRPr>
          </a:p>
        </p:txBody>
      </p:sp>
      <p:pic>
        <p:nvPicPr>
          <p:cNvPr id="53393" name="Picture 20113">
            <a:extLst>
              <a:ext uri="{FF2B5EF4-FFF2-40B4-BE49-F238E27FC236}">
                <a16:creationId xmlns:a16="http://schemas.microsoft.com/office/drawing/2014/main" id="{A42086CD-1F9A-442D-B0DC-BEB3CDF7F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 y="6548579"/>
            <a:ext cx="12192000" cy="28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95" name="Freeform 20115">
            <a:extLst>
              <a:ext uri="{FF2B5EF4-FFF2-40B4-BE49-F238E27FC236}">
                <a16:creationId xmlns:a16="http://schemas.microsoft.com/office/drawing/2014/main" id="{ABBF858A-7007-495F-A0F0-69EB8E07B94F}"/>
              </a:ext>
            </a:extLst>
          </p:cNvPr>
          <p:cNvSpPr>
            <a:spLocks/>
          </p:cNvSpPr>
          <p:nvPr/>
        </p:nvSpPr>
        <p:spPr bwMode="auto">
          <a:xfrm>
            <a:off x="738" y="20155"/>
            <a:ext cx="5815589" cy="6746850"/>
          </a:xfrm>
          <a:custGeom>
            <a:avLst/>
            <a:gdLst>
              <a:gd name="T0" fmla="*/ 7755 w 7881"/>
              <a:gd name="T1" fmla="*/ 6023 h 9143"/>
              <a:gd name="T2" fmla="*/ 7755 w 7881"/>
              <a:gd name="T3" fmla="*/ 6023 h 9143"/>
              <a:gd name="T4" fmla="*/ 7727 w 7881"/>
              <a:gd name="T5" fmla="*/ 6077 h 9143"/>
              <a:gd name="T6" fmla="*/ 7697 w 7881"/>
              <a:gd name="T7" fmla="*/ 6131 h 9143"/>
              <a:gd name="T8" fmla="*/ 7663 w 7881"/>
              <a:gd name="T9" fmla="*/ 6181 h 9143"/>
              <a:gd name="T10" fmla="*/ 7627 w 7881"/>
              <a:gd name="T11" fmla="*/ 6231 h 9143"/>
              <a:gd name="T12" fmla="*/ 7591 w 7881"/>
              <a:gd name="T13" fmla="*/ 6277 h 9143"/>
              <a:gd name="T14" fmla="*/ 7551 w 7881"/>
              <a:gd name="T15" fmla="*/ 6323 h 9143"/>
              <a:gd name="T16" fmla="*/ 7509 w 7881"/>
              <a:gd name="T17" fmla="*/ 6365 h 9143"/>
              <a:gd name="T18" fmla="*/ 7465 w 7881"/>
              <a:gd name="T19" fmla="*/ 6407 h 9143"/>
              <a:gd name="T20" fmla="*/ 7421 w 7881"/>
              <a:gd name="T21" fmla="*/ 6445 h 9143"/>
              <a:gd name="T22" fmla="*/ 7373 w 7881"/>
              <a:gd name="T23" fmla="*/ 6481 h 9143"/>
              <a:gd name="T24" fmla="*/ 7323 w 7881"/>
              <a:gd name="T25" fmla="*/ 6515 h 9143"/>
              <a:gd name="T26" fmla="*/ 7273 w 7881"/>
              <a:gd name="T27" fmla="*/ 6547 h 9143"/>
              <a:gd name="T28" fmla="*/ 7219 w 7881"/>
              <a:gd name="T29" fmla="*/ 6575 h 9143"/>
              <a:gd name="T30" fmla="*/ 7165 w 7881"/>
              <a:gd name="T31" fmla="*/ 6603 h 9143"/>
              <a:gd name="T32" fmla="*/ 7111 w 7881"/>
              <a:gd name="T33" fmla="*/ 6627 h 9143"/>
              <a:gd name="T34" fmla="*/ 7053 w 7881"/>
              <a:gd name="T35" fmla="*/ 6647 h 9143"/>
              <a:gd name="T36" fmla="*/ 0 w 7881"/>
              <a:gd name="T37" fmla="*/ 9143 h 9143"/>
              <a:gd name="T38" fmla="*/ 0 w 7881"/>
              <a:gd name="T39" fmla="*/ 0 h 9143"/>
              <a:gd name="T40" fmla="*/ 6007 w 7881"/>
              <a:gd name="T41" fmla="*/ 0 h 9143"/>
              <a:gd name="T42" fmla="*/ 7813 w 7881"/>
              <a:gd name="T43" fmla="*/ 5085 h 9143"/>
              <a:gd name="T44" fmla="*/ 7813 w 7881"/>
              <a:gd name="T45" fmla="*/ 5085 h 9143"/>
              <a:gd name="T46" fmla="*/ 7833 w 7881"/>
              <a:gd name="T47" fmla="*/ 5143 h 9143"/>
              <a:gd name="T48" fmla="*/ 7847 w 7881"/>
              <a:gd name="T49" fmla="*/ 5203 h 9143"/>
              <a:gd name="T50" fmla="*/ 7861 w 7881"/>
              <a:gd name="T51" fmla="*/ 5261 h 9143"/>
              <a:gd name="T52" fmla="*/ 7869 w 7881"/>
              <a:gd name="T53" fmla="*/ 5321 h 9143"/>
              <a:gd name="T54" fmla="*/ 7877 w 7881"/>
              <a:gd name="T55" fmla="*/ 5381 h 9143"/>
              <a:gd name="T56" fmla="*/ 7881 w 7881"/>
              <a:gd name="T57" fmla="*/ 5439 h 9143"/>
              <a:gd name="T58" fmla="*/ 7881 w 7881"/>
              <a:gd name="T59" fmla="*/ 5499 h 9143"/>
              <a:gd name="T60" fmla="*/ 7879 w 7881"/>
              <a:gd name="T61" fmla="*/ 5559 h 9143"/>
              <a:gd name="T62" fmla="*/ 7873 w 7881"/>
              <a:gd name="T63" fmla="*/ 5619 h 9143"/>
              <a:gd name="T64" fmla="*/ 7865 w 7881"/>
              <a:gd name="T65" fmla="*/ 5677 h 9143"/>
              <a:gd name="T66" fmla="*/ 7855 w 7881"/>
              <a:gd name="T67" fmla="*/ 5737 h 9143"/>
              <a:gd name="T68" fmla="*/ 7841 w 7881"/>
              <a:gd name="T69" fmla="*/ 5795 h 9143"/>
              <a:gd name="T70" fmla="*/ 7823 w 7881"/>
              <a:gd name="T71" fmla="*/ 5853 h 9143"/>
              <a:gd name="T72" fmla="*/ 7803 w 7881"/>
              <a:gd name="T73" fmla="*/ 5911 h 9143"/>
              <a:gd name="T74" fmla="*/ 7781 w 7881"/>
              <a:gd name="T75" fmla="*/ 5967 h 9143"/>
              <a:gd name="T76" fmla="*/ 7755 w 7881"/>
              <a:gd name="T77" fmla="*/ 6023 h 9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81" h="9143">
                <a:moveTo>
                  <a:pt x="7755" y="6023"/>
                </a:moveTo>
                <a:lnTo>
                  <a:pt x="7755" y="6023"/>
                </a:lnTo>
                <a:lnTo>
                  <a:pt x="7727" y="6077"/>
                </a:lnTo>
                <a:lnTo>
                  <a:pt x="7697" y="6131"/>
                </a:lnTo>
                <a:lnTo>
                  <a:pt x="7663" y="6181"/>
                </a:lnTo>
                <a:lnTo>
                  <a:pt x="7627" y="6231"/>
                </a:lnTo>
                <a:lnTo>
                  <a:pt x="7591" y="6277"/>
                </a:lnTo>
                <a:lnTo>
                  <a:pt x="7551" y="6323"/>
                </a:lnTo>
                <a:lnTo>
                  <a:pt x="7509" y="6365"/>
                </a:lnTo>
                <a:lnTo>
                  <a:pt x="7465" y="6407"/>
                </a:lnTo>
                <a:lnTo>
                  <a:pt x="7421" y="6445"/>
                </a:lnTo>
                <a:lnTo>
                  <a:pt x="7373" y="6481"/>
                </a:lnTo>
                <a:lnTo>
                  <a:pt x="7323" y="6515"/>
                </a:lnTo>
                <a:lnTo>
                  <a:pt x="7273" y="6547"/>
                </a:lnTo>
                <a:lnTo>
                  <a:pt x="7219" y="6575"/>
                </a:lnTo>
                <a:lnTo>
                  <a:pt x="7165" y="6603"/>
                </a:lnTo>
                <a:lnTo>
                  <a:pt x="7111" y="6627"/>
                </a:lnTo>
                <a:lnTo>
                  <a:pt x="7053" y="6647"/>
                </a:lnTo>
                <a:lnTo>
                  <a:pt x="0" y="9143"/>
                </a:lnTo>
                <a:lnTo>
                  <a:pt x="0" y="0"/>
                </a:lnTo>
                <a:lnTo>
                  <a:pt x="6007" y="0"/>
                </a:lnTo>
                <a:lnTo>
                  <a:pt x="7813" y="5085"/>
                </a:lnTo>
                <a:lnTo>
                  <a:pt x="7813" y="5085"/>
                </a:lnTo>
                <a:lnTo>
                  <a:pt x="7833" y="5143"/>
                </a:lnTo>
                <a:lnTo>
                  <a:pt x="7847" y="5203"/>
                </a:lnTo>
                <a:lnTo>
                  <a:pt x="7861" y="5261"/>
                </a:lnTo>
                <a:lnTo>
                  <a:pt x="7869" y="5321"/>
                </a:lnTo>
                <a:lnTo>
                  <a:pt x="7877" y="5381"/>
                </a:lnTo>
                <a:lnTo>
                  <a:pt x="7881" y="5439"/>
                </a:lnTo>
                <a:lnTo>
                  <a:pt x="7881" y="5499"/>
                </a:lnTo>
                <a:lnTo>
                  <a:pt x="7879" y="5559"/>
                </a:lnTo>
                <a:lnTo>
                  <a:pt x="7873" y="5619"/>
                </a:lnTo>
                <a:lnTo>
                  <a:pt x="7865" y="5677"/>
                </a:lnTo>
                <a:lnTo>
                  <a:pt x="7855" y="5737"/>
                </a:lnTo>
                <a:lnTo>
                  <a:pt x="7841" y="5795"/>
                </a:lnTo>
                <a:lnTo>
                  <a:pt x="7823" y="5853"/>
                </a:lnTo>
                <a:lnTo>
                  <a:pt x="7803" y="5911"/>
                </a:lnTo>
                <a:lnTo>
                  <a:pt x="7781" y="5967"/>
                </a:lnTo>
                <a:lnTo>
                  <a:pt x="7755" y="60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2504" tIns="21252" rIns="42504" bIns="21252" numCol="1" anchor="t" anchorCtr="0" compatLnSpc="1">
            <a:prstTxWarp prst="textNoShape">
              <a:avLst/>
            </a:prstTxWarp>
          </a:bodyPr>
          <a:lstStyle/>
          <a:p>
            <a:endParaRPr lang="ko-KR" altLang="en-US" sz="837" dirty="0">
              <a:latin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DAA2FD9B-4E06-4057-A6C1-4B1F277DEDBD}"/>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18" name="Picture 2" descr="연세대학교에 대한 이미지 검색결과">
            <a:extLst>
              <a:ext uri="{FF2B5EF4-FFF2-40B4-BE49-F238E27FC236}">
                <a16:creationId xmlns:a16="http://schemas.microsoft.com/office/drawing/2014/main" id="{0484305B-8EA2-4D59-AFEE-1D3960C58F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7755" y="177132"/>
            <a:ext cx="1146020" cy="1146020"/>
          </a:xfrm>
          <a:prstGeom prst="rect">
            <a:avLst/>
          </a:prstGeom>
          <a:noFill/>
          <a:extLst>
            <a:ext uri="{909E8E84-426E-40DD-AFC4-6F175D3DCCD1}">
              <a14:hiddenFill xmlns:a14="http://schemas.microsoft.com/office/drawing/2010/main">
                <a:solidFill>
                  <a:srgbClr val="FFFFFF"/>
                </a:solidFill>
              </a14:hiddenFill>
            </a:ext>
          </a:extLst>
        </p:spPr>
      </p:pic>
      <p:pic>
        <p:nvPicPr>
          <p:cNvPr id="2" name="그림 1">
            <a:extLst>
              <a:ext uri="{FF2B5EF4-FFF2-40B4-BE49-F238E27FC236}">
                <a16:creationId xmlns:a16="http://schemas.microsoft.com/office/drawing/2014/main" id="{114A1C19-2A4C-4BAF-A5CE-A714DFA44209}"/>
              </a:ext>
            </a:extLst>
          </p:cNvPr>
          <p:cNvPicPr>
            <a:picLocks noChangeAspect="1"/>
          </p:cNvPicPr>
          <p:nvPr/>
        </p:nvPicPr>
        <p:blipFill>
          <a:blip r:embed="rId5"/>
          <a:stretch>
            <a:fillRect/>
          </a:stretch>
        </p:blipFill>
        <p:spPr>
          <a:xfrm>
            <a:off x="216212" y="4874990"/>
            <a:ext cx="3751415" cy="998018"/>
          </a:xfrm>
          <a:prstGeom prst="rect">
            <a:avLst/>
          </a:prstGeom>
        </p:spPr>
      </p:pic>
      <p:pic>
        <p:nvPicPr>
          <p:cNvPr id="3" name="그림 2">
            <a:extLst>
              <a:ext uri="{FF2B5EF4-FFF2-40B4-BE49-F238E27FC236}">
                <a16:creationId xmlns:a16="http://schemas.microsoft.com/office/drawing/2014/main" id="{6525C34E-B3DA-4689-B6CC-412753E218BF}"/>
              </a:ext>
            </a:extLst>
          </p:cNvPr>
          <p:cNvPicPr>
            <a:picLocks noChangeAspect="1"/>
          </p:cNvPicPr>
          <p:nvPr/>
        </p:nvPicPr>
        <p:blipFill>
          <a:blip r:embed="rId6"/>
          <a:stretch>
            <a:fillRect/>
          </a:stretch>
        </p:blipFill>
        <p:spPr>
          <a:xfrm>
            <a:off x="7325503" y="4962587"/>
            <a:ext cx="4384308" cy="733319"/>
          </a:xfrm>
          <a:prstGeom prst="rect">
            <a:avLst/>
          </a:prstGeom>
        </p:spPr>
      </p:pic>
      <p:pic>
        <p:nvPicPr>
          <p:cNvPr id="5" name="그림 4">
            <a:extLst>
              <a:ext uri="{FF2B5EF4-FFF2-40B4-BE49-F238E27FC236}">
                <a16:creationId xmlns:a16="http://schemas.microsoft.com/office/drawing/2014/main" id="{99D49593-6A7B-4B43-9BC6-8918BB06349A}"/>
              </a:ext>
            </a:extLst>
          </p:cNvPr>
          <p:cNvPicPr>
            <a:picLocks noChangeAspect="1"/>
          </p:cNvPicPr>
          <p:nvPr/>
        </p:nvPicPr>
        <p:blipFill>
          <a:blip r:embed="rId7"/>
          <a:stretch>
            <a:fillRect/>
          </a:stretch>
        </p:blipFill>
        <p:spPr>
          <a:xfrm>
            <a:off x="4299039" y="4950815"/>
            <a:ext cx="2545011" cy="756863"/>
          </a:xfrm>
          <a:prstGeom prst="rect">
            <a:avLst/>
          </a:prstGeom>
        </p:spPr>
      </p:pic>
      <p:pic>
        <p:nvPicPr>
          <p:cNvPr id="6" name="그림 5">
            <a:extLst>
              <a:ext uri="{FF2B5EF4-FFF2-40B4-BE49-F238E27FC236}">
                <a16:creationId xmlns:a16="http://schemas.microsoft.com/office/drawing/2014/main" id="{37D73DA7-8822-4918-AEE0-A5B36379DD1C}"/>
              </a:ext>
            </a:extLst>
          </p:cNvPr>
          <p:cNvPicPr>
            <a:picLocks noChangeAspect="1"/>
          </p:cNvPicPr>
          <p:nvPr/>
        </p:nvPicPr>
        <p:blipFill>
          <a:blip r:embed="rId8"/>
          <a:stretch>
            <a:fillRect/>
          </a:stretch>
        </p:blipFill>
        <p:spPr>
          <a:xfrm>
            <a:off x="7657949" y="912158"/>
            <a:ext cx="3219806" cy="2696883"/>
          </a:xfrm>
          <a:prstGeom prst="rect">
            <a:avLst/>
          </a:prstGeom>
        </p:spPr>
      </p:pic>
      <p:sp>
        <p:nvSpPr>
          <p:cNvPr id="7" name="TextBox 6">
            <a:extLst>
              <a:ext uri="{FF2B5EF4-FFF2-40B4-BE49-F238E27FC236}">
                <a16:creationId xmlns:a16="http://schemas.microsoft.com/office/drawing/2014/main" id="{6AFEEB30-ADD8-4822-AD4B-ECF58B72053E}"/>
              </a:ext>
            </a:extLst>
          </p:cNvPr>
          <p:cNvSpPr txBox="1"/>
          <p:nvPr/>
        </p:nvSpPr>
        <p:spPr>
          <a:xfrm>
            <a:off x="7354837" y="3818062"/>
            <a:ext cx="4384308" cy="334718"/>
          </a:xfrm>
          <a:prstGeom prst="rect">
            <a:avLst/>
          </a:prstGeom>
          <a:noFill/>
        </p:spPr>
        <p:txBody>
          <a:bodyPr wrap="square" lIns="41835">
            <a:noAutofit/>
            <a:scene3d>
              <a:camera prst="orthographicFront"/>
              <a:lightRig rig="threePt" dir="t"/>
            </a:scene3d>
            <a:sp3d>
              <a:bevelT w="1270" h="1270"/>
            </a:sp3d>
          </a:bodyPr>
          <a:lstStyle/>
          <a:p>
            <a:pPr fontAlgn="base">
              <a:spcBef>
                <a:spcPct val="50000"/>
              </a:spcBef>
              <a:spcAft>
                <a:spcPct val="0"/>
              </a:spcAft>
              <a:defRPr/>
            </a:pPr>
            <a:r>
              <a:rPr kumimoji="1" lang="ko-KR" altLang="en-US" sz="1673" b="1" dirty="0">
                <a:latin typeface="Adobe 고딕 Std B" panose="020B0800000000000000" pitchFamily="34" charset="-127"/>
                <a:ea typeface="Adobe 고딕 Std B" panose="020B0800000000000000" pitchFamily="34" charset="-127"/>
                <a:cs typeface="Arial" panose="020B0604020202020204" pitchFamily="34" charset="0"/>
              </a:rPr>
              <a:t>과제명</a:t>
            </a:r>
            <a:r>
              <a:rPr kumimoji="1" lang="en-US" altLang="ko-KR" sz="1673" b="1" dirty="0">
                <a:latin typeface="Adobe 고딕 Std B" panose="020B0800000000000000" pitchFamily="34" charset="-127"/>
                <a:ea typeface="Adobe 고딕 Std B" panose="020B0800000000000000" pitchFamily="34" charset="-127"/>
                <a:cs typeface="Arial" panose="020B0604020202020204" pitchFamily="34" charset="0"/>
              </a:rPr>
              <a:t>: IoT </a:t>
            </a:r>
            <a:r>
              <a:rPr kumimoji="1" lang="ko-KR" altLang="en-US" sz="1673" b="1" dirty="0">
                <a:latin typeface="Adobe 고딕 Std B" panose="020B0800000000000000" pitchFamily="34" charset="-127"/>
                <a:ea typeface="Adobe 고딕 Std B" panose="020B0800000000000000" pitchFamily="34" charset="-127"/>
                <a:cs typeface="Arial" panose="020B0604020202020204" pitchFamily="34" charset="0"/>
              </a:rPr>
              <a:t>환경을 위한 고성능 플래시 메모리 스토리지 기반 인메모리 분산 </a:t>
            </a:r>
            <a:r>
              <a:rPr kumimoji="1" lang="en-US" altLang="ko-KR" sz="1673" b="1" dirty="0">
                <a:latin typeface="Adobe 고딕 Std B" panose="020B0800000000000000" pitchFamily="34" charset="-127"/>
                <a:ea typeface="Adobe 고딕 Std B" panose="020B0800000000000000" pitchFamily="34" charset="-127"/>
                <a:cs typeface="Arial" panose="020B0604020202020204" pitchFamily="34" charset="0"/>
              </a:rPr>
              <a:t>DBMS </a:t>
            </a:r>
            <a:r>
              <a:rPr kumimoji="1" lang="ko-KR" altLang="en-US" sz="1673" b="1" dirty="0">
                <a:latin typeface="Adobe 고딕 Std B" panose="020B0800000000000000" pitchFamily="34" charset="-127"/>
                <a:ea typeface="Adobe 고딕 Std B" panose="020B0800000000000000" pitchFamily="34" charset="-127"/>
                <a:cs typeface="Arial" panose="020B0604020202020204" pitchFamily="34" charset="0"/>
              </a:rPr>
              <a:t>연구개발</a:t>
            </a:r>
            <a:endParaRPr kumimoji="1" lang="en-US" altLang="ko-KR" sz="1673" b="1" dirty="0">
              <a:latin typeface="Adobe 고딕 Std B" panose="020B0800000000000000" pitchFamily="34" charset="-127"/>
              <a:ea typeface="Adobe 고딕 Std B" panose="020B0800000000000000" pitchFamily="34" charset="-127"/>
              <a:cs typeface="Arial" panose="020B0604020202020204" pitchFamily="34" charset="0"/>
            </a:endParaRPr>
          </a:p>
          <a:p>
            <a:pPr fontAlgn="base">
              <a:spcBef>
                <a:spcPct val="50000"/>
              </a:spcBef>
              <a:spcAft>
                <a:spcPct val="0"/>
              </a:spcAft>
              <a:defRPr/>
            </a:pPr>
            <a:r>
              <a:rPr kumimoji="1" lang="ko-KR" altLang="en-US" sz="1673" b="1" dirty="0">
                <a:latin typeface="Adobe 고딕 Std B" panose="020B0800000000000000" pitchFamily="34" charset="-127"/>
                <a:ea typeface="Adobe 고딕 Std B" panose="020B0800000000000000" pitchFamily="34" charset="-127"/>
                <a:cs typeface="Arial" panose="020B0604020202020204" pitchFamily="34" charset="0"/>
              </a:rPr>
              <a:t>과제번호</a:t>
            </a:r>
            <a:r>
              <a:rPr kumimoji="1" lang="en-US" altLang="ko-KR" sz="1673" b="1" dirty="0">
                <a:latin typeface="Adobe 고딕 Std B" panose="020B0800000000000000" pitchFamily="34" charset="-127"/>
                <a:ea typeface="Adobe 고딕 Std B" panose="020B0800000000000000" pitchFamily="34" charset="-127"/>
                <a:cs typeface="Arial" panose="020B0604020202020204" pitchFamily="34" charset="0"/>
              </a:rPr>
              <a:t>: 2017-0-00477</a:t>
            </a:r>
          </a:p>
        </p:txBody>
      </p:sp>
      <p:cxnSp>
        <p:nvCxnSpPr>
          <p:cNvPr id="38" name="직선 연결선 37">
            <a:extLst>
              <a:ext uri="{FF2B5EF4-FFF2-40B4-BE49-F238E27FC236}">
                <a16:creationId xmlns:a16="http://schemas.microsoft.com/office/drawing/2014/main" id="{DE6EC5C2-68A0-48DA-9F2A-8F22614E9B64}"/>
              </a:ext>
            </a:extLst>
          </p:cNvPr>
          <p:cNvCxnSpPr>
            <a:cxnSpLocks/>
          </p:cNvCxnSpPr>
          <p:nvPr/>
        </p:nvCxnSpPr>
        <p:spPr>
          <a:xfrm>
            <a:off x="1217460" y="3074796"/>
            <a:ext cx="5144692" cy="0"/>
          </a:xfrm>
          <a:prstGeom prst="line">
            <a:avLst/>
          </a:prstGeom>
          <a:ln w="857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2B559F3-9C18-45D4-BAF9-A9A4A4BEACF0}"/>
              </a:ext>
            </a:extLst>
          </p:cNvPr>
          <p:cNvSpPr txBox="1"/>
          <p:nvPr/>
        </p:nvSpPr>
        <p:spPr>
          <a:xfrm>
            <a:off x="491600" y="2334555"/>
            <a:ext cx="6596411" cy="493192"/>
          </a:xfrm>
          <a:prstGeom prst="rect">
            <a:avLst/>
          </a:prstGeom>
          <a:noFill/>
        </p:spPr>
        <p:txBody>
          <a:bodyPr wrap="square" lIns="41835">
            <a:noAutofit/>
            <a:scene3d>
              <a:camera prst="orthographicFront"/>
              <a:lightRig rig="threePt" dir="t"/>
            </a:scene3d>
            <a:sp3d>
              <a:bevelT w="1270" h="1270"/>
            </a:sp3d>
          </a:bodyPr>
          <a:lstStyle/>
          <a:p>
            <a:pPr algn="ctr" fontAlgn="base">
              <a:spcBef>
                <a:spcPct val="50000"/>
              </a:spcBef>
              <a:spcAft>
                <a:spcPct val="0"/>
              </a:spcAft>
              <a:defRPr/>
            </a:pPr>
            <a:r>
              <a:rPr kumimoji="1" lang="en-US" altLang="ko-KR" sz="3200" b="1" dirty="0" smtClean="0">
                <a:latin typeface="Abadi" panose="020B0604020104020204" pitchFamily="34" charset="0"/>
                <a:cs typeface="Arial" panose="020B0604020202020204" pitchFamily="34" charset="0"/>
              </a:rPr>
              <a:t>Neural Network</a:t>
            </a:r>
            <a:endParaRPr kumimoji="1" lang="en-US" altLang="ko-KR" sz="3200" b="1" dirty="0">
              <a:latin typeface="Abadi" panose="020B0604020104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33A3E1E-73D1-4926-8365-D73B71EC489B}"/>
              </a:ext>
            </a:extLst>
          </p:cNvPr>
          <p:cNvSpPr txBox="1"/>
          <p:nvPr/>
        </p:nvSpPr>
        <p:spPr>
          <a:xfrm>
            <a:off x="1820130" y="3284266"/>
            <a:ext cx="3751415" cy="421961"/>
          </a:xfrm>
          <a:prstGeom prst="rect">
            <a:avLst/>
          </a:prstGeom>
          <a:noFill/>
        </p:spPr>
        <p:txBody>
          <a:bodyPr wrap="square" lIns="41835">
            <a:noAutofit/>
            <a:scene3d>
              <a:camera prst="orthographicFront"/>
              <a:lightRig rig="threePt" dir="t"/>
            </a:scene3d>
            <a:sp3d>
              <a:bevelT w="1270" h="1270"/>
            </a:sp3d>
          </a:bodyPr>
          <a:lstStyle/>
          <a:p>
            <a:pPr algn="ctr" fontAlgn="base">
              <a:spcBef>
                <a:spcPct val="50000"/>
              </a:spcBef>
              <a:spcAft>
                <a:spcPct val="0"/>
              </a:spcAft>
              <a:defRPr/>
            </a:pPr>
            <a:r>
              <a:rPr kumimoji="1" lang="ko-KR" altLang="en-US" sz="1859" b="1" dirty="0" smtClean="0">
                <a:latin typeface="Abadi" panose="020B0604020104020204" pitchFamily="34" charset="0"/>
                <a:cs typeface="Arial" panose="020B0604020202020204" pitchFamily="34" charset="0"/>
              </a:rPr>
              <a:t>연세대학교 컴퓨터과학과 </a:t>
            </a:r>
            <a:r>
              <a:rPr kumimoji="1" lang="ko-KR" altLang="en-US" sz="1859" b="1" dirty="0" err="1" smtClean="0">
                <a:latin typeface="Abadi" panose="020B0604020104020204" pitchFamily="34" charset="0"/>
                <a:cs typeface="Arial" panose="020B0604020202020204" pitchFamily="34" charset="0"/>
              </a:rPr>
              <a:t>염찬호</a:t>
            </a:r>
            <a:endParaRPr kumimoji="1" lang="en-US" altLang="ko-KR" sz="1859" b="1" dirty="0">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1535300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6FBD9-4E07-44B3-853B-2C6855E38D05}"/>
              </a:ext>
            </a:extLst>
          </p:cNvPr>
          <p:cNvSpPr>
            <a:spLocks noGrp="1"/>
          </p:cNvSpPr>
          <p:nvPr>
            <p:ph type="title"/>
          </p:nvPr>
        </p:nvSpPr>
        <p:spPr/>
        <p:txBody>
          <a:bodyPr/>
          <a:lstStyle/>
          <a:p>
            <a:r>
              <a:rPr lang="en-US" altLang="zh-CN" dirty="0"/>
              <a:t>Iterative numerical procedures</a:t>
            </a:r>
            <a:endParaRPr lang="zh-CN" altLang="en-US" dirty="0"/>
          </a:p>
        </p:txBody>
      </p:sp>
      <p:sp>
        <p:nvSpPr>
          <p:cNvPr id="4" name="灯片编号占位符 3">
            <a:extLst>
              <a:ext uri="{FF2B5EF4-FFF2-40B4-BE49-F238E27FC236}">
                <a16:creationId xmlns:a16="http://schemas.microsoft.com/office/drawing/2014/main" id="{2C00BE91-E014-49C2-AE57-4C2E50638759}"/>
              </a:ext>
            </a:extLst>
          </p:cNvPr>
          <p:cNvSpPr>
            <a:spLocks noGrp="1"/>
          </p:cNvSpPr>
          <p:nvPr>
            <p:ph type="sldNum" sz="quarter" idx="12"/>
          </p:nvPr>
        </p:nvSpPr>
        <p:spPr/>
        <p:txBody>
          <a:bodyPr/>
          <a:lstStyle/>
          <a:p>
            <a:fld id="{FAE27C80-05AD-4752-9291-1D20D366D09D}" type="slidenum">
              <a:rPr lang="zh-CN" altLang="en-US" smtClean="0"/>
              <a:t>10</a:t>
            </a:fld>
            <a:endParaRPr lang="zh-CN" altLang="en-US"/>
          </a:p>
        </p:txBody>
      </p:sp>
      <p:pic>
        <p:nvPicPr>
          <p:cNvPr id="4100" name="Picture 4" descr="Best Gradient Descent GIFs | Gfycat">
            <a:extLst>
              <a:ext uri="{FF2B5EF4-FFF2-40B4-BE49-F238E27FC236}">
                <a16:creationId xmlns:a16="http://schemas.microsoft.com/office/drawing/2014/main" id="{024D17EE-B999-433B-9BCE-73475EEA896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65417" y="1690688"/>
            <a:ext cx="4861166" cy="2800032"/>
          </a:xfrm>
          <a:prstGeom prst="rect">
            <a:avLst/>
          </a:prstGeom>
          <a:noFill/>
          <a:extLst>
            <a:ext uri="{909E8E84-426E-40DD-AFC4-6F175D3DCCD1}">
              <a14:hiddenFill xmlns:a14="http://schemas.microsoft.com/office/drawing/2010/main">
                <a:solidFill>
                  <a:srgbClr val="FFFFFF"/>
                </a:solidFill>
              </a14:hiddenFill>
            </a:ext>
          </a:extLst>
        </p:spPr>
      </p:pic>
      <p:sp>
        <p:nvSpPr>
          <p:cNvPr id="7" name="内容占位符 4">
            <a:extLst>
              <a:ext uri="{FF2B5EF4-FFF2-40B4-BE49-F238E27FC236}">
                <a16:creationId xmlns:a16="http://schemas.microsoft.com/office/drawing/2014/main" id="{A30B9EA4-4380-4593-A806-CC35B8D77CCA}"/>
              </a:ext>
            </a:extLst>
          </p:cNvPr>
          <p:cNvSpPr txBox="1">
            <a:spLocks/>
          </p:cNvSpPr>
          <p:nvPr/>
        </p:nvSpPr>
        <p:spPr>
          <a:xfrm>
            <a:off x="767080" y="4629834"/>
            <a:ext cx="10515600" cy="537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Calson"/>
              </a:rPr>
              <a:t>Choosing some initial value w(0) for the weight vector</a:t>
            </a:r>
          </a:p>
          <a:p>
            <a:endParaRPr lang="zh-CN" altLang="en-US" dirty="0"/>
          </a:p>
        </p:txBody>
      </p:sp>
      <p:pic>
        <p:nvPicPr>
          <p:cNvPr id="6" name="图片 5">
            <a:extLst>
              <a:ext uri="{FF2B5EF4-FFF2-40B4-BE49-F238E27FC236}">
                <a16:creationId xmlns:a16="http://schemas.microsoft.com/office/drawing/2014/main" id="{8F2A0CB4-341B-4A2C-B2C9-E64635098FFB}"/>
              </a:ext>
            </a:extLst>
          </p:cNvPr>
          <p:cNvPicPr>
            <a:picLocks noChangeAspect="1"/>
          </p:cNvPicPr>
          <p:nvPr/>
        </p:nvPicPr>
        <p:blipFill>
          <a:blip r:embed="rId4"/>
          <a:stretch>
            <a:fillRect/>
          </a:stretch>
        </p:blipFill>
        <p:spPr>
          <a:xfrm>
            <a:off x="3995953" y="5162681"/>
            <a:ext cx="4200094" cy="578619"/>
          </a:xfrm>
          <a:prstGeom prst="rect">
            <a:avLst/>
          </a:prstGeom>
        </p:spPr>
      </p:pic>
      <p:pic>
        <p:nvPicPr>
          <p:cNvPr id="9" name="图片 8">
            <a:extLst>
              <a:ext uri="{FF2B5EF4-FFF2-40B4-BE49-F238E27FC236}">
                <a16:creationId xmlns:a16="http://schemas.microsoft.com/office/drawing/2014/main" id="{66A6E8A4-0EC2-41C2-84D3-6015185E2EC4}"/>
              </a:ext>
            </a:extLst>
          </p:cNvPr>
          <p:cNvPicPr>
            <a:picLocks noChangeAspect="1"/>
          </p:cNvPicPr>
          <p:nvPr/>
        </p:nvPicPr>
        <p:blipFill>
          <a:blip r:embed="rId5"/>
          <a:stretch>
            <a:fillRect/>
          </a:stretch>
        </p:blipFill>
        <p:spPr>
          <a:xfrm>
            <a:off x="3389896" y="5883973"/>
            <a:ext cx="5269967" cy="608902"/>
          </a:xfrm>
          <a:prstGeom prst="rect">
            <a:avLst/>
          </a:prstGeom>
        </p:spPr>
      </p:pic>
    </p:spTree>
    <p:extLst>
      <p:ext uri="{BB962C8B-B14F-4D97-AF65-F5344CB8AC3E}">
        <p14:creationId xmlns:p14="http://schemas.microsoft.com/office/powerpoint/2010/main" val="124622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32E824-C56B-4F86-A3D2-7ABEF6C9AF71}"/>
              </a:ext>
            </a:extLst>
          </p:cNvPr>
          <p:cNvSpPr>
            <a:spLocks noGrp="1"/>
          </p:cNvSpPr>
          <p:nvPr>
            <p:ph type="title"/>
          </p:nvPr>
        </p:nvSpPr>
        <p:spPr/>
        <p:txBody>
          <a:bodyPr/>
          <a:lstStyle/>
          <a:p>
            <a:r>
              <a:rPr lang="en-US" altLang="zh-CN" dirty="0"/>
              <a:t>Gradient Descent Optimization</a:t>
            </a:r>
            <a:endParaRPr lang="zh-CN" altLang="en-US" dirty="0"/>
          </a:p>
        </p:txBody>
      </p:sp>
      <p:sp>
        <p:nvSpPr>
          <p:cNvPr id="3" name="内容占位符 2">
            <a:extLst>
              <a:ext uri="{FF2B5EF4-FFF2-40B4-BE49-F238E27FC236}">
                <a16:creationId xmlns:a16="http://schemas.microsoft.com/office/drawing/2014/main" id="{5F248C74-31BD-4431-8113-E470C474841B}"/>
              </a:ext>
            </a:extLst>
          </p:cNvPr>
          <p:cNvSpPr>
            <a:spLocks noGrp="1"/>
          </p:cNvSpPr>
          <p:nvPr>
            <p:ph idx="1"/>
          </p:nvPr>
        </p:nvSpPr>
        <p:spPr>
          <a:xfrm>
            <a:off x="838200" y="4258751"/>
            <a:ext cx="10515600" cy="2283844"/>
          </a:xfrm>
        </p:spPr>
        <p:txBody>
          <a:bodyPr>
            <a:normAutofit fontScale="92500"/>
          </a:bodyPr>
          <a:lstStyle/>
          <a:p>
            <a:r>
              <a:rPr lang="en-US" altLang="zh-CN" dirty="0"/>
              <a:t>The error function is defined with respect to training set, so each step requires the entire training set be processed in order to evaluate ∇E</a:t>
            </a:r>
          </a:p>
          <a:p>
            <a:r>
              <a:rPr lang="en-US" altLang="zh-CN" b="1" dirty="0"/>
              <a:t>Batch gradient descent</a:t>
            </a:r>
            <a:r>
              <a:rPr lang="en-US" altLang="zh-CN" dirty="0"/>
              <a:t>: each step requires entire training set</a:t>
            </a:r>
          </a:p>
          <a:p>
            <a:r>
              <a:rPr lang="en-US" altLang="zh-CN" b="1" dirty="0"/>
              <a:t>Stochastic gradient descent</a:t>
            </a:r>
            <a:r>
              <a:rPr lang="en-US" altLang="zh-CN" dirty="0"/>
              <a:t>: each step requires one data point</a:t>
            </a:r>
            <a:endParaRPr lang="zh-CN" altLang="en-US" dirty="0"/>
          </a:p>
        </p:txBody>
      </p:sp>
      <p:sp>
        <p:nvSpPr>
          <p:cNvPr id="4" name="灯片编号占位符 3">
            <a:extLst>
              <a:ext uri="{FF2B5EF4-FFF2-40B4-BE49-F238E27FC236}">
                <a16:creationId xmlns:a16="http://schemas.microsoft.com/office/drawing/2014/main" id="{5CB33FC3-CD0E-401A-B633-3A9628D89F41}"/>
              </a:ext>
            </a:extLst>
          </p:cNvPr>
          <p:cNvSpPr>
            <a:spLocks noGrp="1"/>
          </p:cNvSpPr>
          <p:nvPr>
            <p:ph type="sldNum" sz="quarter" idx="12"/>
          </p:nvPr>
        </p:nvSpPr>
        <p:spPr/>
        <p:txBody>
          <a:bodyPr/>
          <a:lstStyle/>
          <a:p>
            <a:fld id="{FAE27C80-05AD-4752-9291-1D20D366D09D}" type="slidenum">
              <a:rPr lang="zh-CN" altLang="en-US" smtClean="0"/>
              <a:t>11</a:t>
            </a:fld>
            <a:endParaRPr lang="zh-CN" altLang="en-US"/>
          </a:p>
        </p:txBody>
      </p:sp>
      <p:pic>
        <p:nvPicPr>
          <p:cNvPr id="6146" name="Picture 2" descr="Why is Stochastic Gradient Descent…? | by Abhishek Mehta | Bayshore  Intelligence Solutions | Medium">
            <a:extLst>
              <a:ext uri="{FF2B5EF4-FFF2-40B4-BE49-F238E27FC236}">
                <a16:creationId xmlns:a16="http://schemas.microsoft.com/office/drawing/2014/main" id="{6C7A606D-7077-421E-85D3-CBA9E0710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186" y="1700638"/>
            <a:ext cx="5141627" cy="254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93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A4A28E-04C2-42E9-8F4D-0A04242E39A0}"/>
              </a:ext>
            </a:extLst>
          </p:cNvPr>
          <p:cNvSpPr>
            <a:spLocks noGrp="1"/>
          </p:cNvSpPr>
          <p:nvPr>
            <p:ph type="title"/>
          </p:nvPr>
        </p:nvSpPr>
        <p:spPr/>
        <p:txBody>
          <a:bodyPr/>
          <a:lstStyle/>
          <a:p>
            <a:r>
              <a:rPr lang="en-US" altLang="zh-CN" dirty="0"/>
              <a:t>Error Backpropagation</a:t>
            </a:r>
            <a:endParaRPr lang="zh-CN" altLang="en-US" dirty="0"/>
          </a:p>
        </p:txBody>
      </p:sp>
      <p:sp>
        <p:nvSpPr>
          <p:cNvPr id="4" name="灯片编号占位符 3">
            <a:extLst>
              <a:ext uri="{FF2B5EF4-FFF2-40B4-BE49-F238E27FC236}">
                <a16:creationId xmlns:a16="http://schemas.microsoft.com/office/drawing/2014/main" id="{DCC42024-9B26-422A-9150-A29832FC8B45}"/>
              </a:ext>
            </a:extLst>
          </p:cNvPr>
          <p:cNvSpPr>
            <a:spLocks noGrp="1"/>
          </p:cNvSpPr>
          <p:nvPr>
            <p:ph type="sldNum" sz="quarter" idx="12"/>
          </p:nvPr>
        </p:nvSpPr>
        <p:spPr/>
        <p:txBody>
          <a:bodyPr/>
          <a:lstStyle/>
          <a:p>
            <a:fld id="{FAE27C80-05AD-4752-9291-1D20D366D09D}" type="slidenum">
              <a:rPr lang="zh-CN" altLang="en-US" smtClean="0"/>
              <a:t>12</a:t>
            </a:fld>
            <a:endParaRPr lang="zh-CN" altLang="en-US"/>
          </a:p>
        </p:txBody>
      </p:sp>
      <p:sp>
        <p:nvSpPr>
          <p:cNvPr id="6" name="文本占位符 5">
            <a:extLst>
              <a:ext uri="{FF2B5EF4-FFF2-40B4-BE49-F238E27FC236}">
                <a16:creationId xmlns:a16="http://schemas.microsoft.com/office/drawing/2014/main" id="{69FE0FCD-3974-4AE4-995B-29ADFA1B0EA3}"/>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6089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8D66021-7A25-452A-AFA0-56C4A8EEDABA}"/>
              </a:ext>
            </a:extLst>
          </p:cNvPr>
          <p:cNvSpPr>
            <a:spLocks noGrp="1"/>
          </p:cNvSpPr>
          <p:nvPr>
            <p:ph type="title"/>
          </p:nvPr>
        </p:nvSpPr>
        <p:spPr/>
        <p:txBody>
          <a:bodyPr/>
          <a:lstStyle/>
          <a:p>
            <a:r>
              <a:rPr lang="en-US" altLang="zh-CN" dirty="0"/>
              <a:t>Error Backpropagation</a:t>
            </a:r>
            <a:endParaRPr lang="zh-CN" altLang="en-US" dirty="0"/>
          </a:p>
        </p:txBody>
      </p:sp>
      <p:sp>
        <p:nvSpPr>
          <p:cNvPr id="6" name="内容占位符 5">
            <a:extLst>
              <a:ext uri="{FF2B5EF4-FFF2-40B4-BE49-F238E27FC236}">
                <a16:creationId xmlns:a16="http://schemas.microsoft.com/office/drawing/2014/main" id="{2E4A5DB5-9BF6-40D8-ABF1-638C191AA65E}"/>
              </a:ext>
            </a:extLst>
          </p:cNvPr>
          <p:cNvSpPr>
            <a:spLocks noGrp="1"/>
          </p:cNvSpPr>
          <p:nvPr>
            <p:ph idx="1"/>
          </p:nvPr>
        </p:nvSpPr>
        <p:spPr>
          <a:xfrm>
            <a:off x="838200" y="4836478"/>
            <a:ext cx="10515600" cy="1519872"/>
          </a:xfrm>
        </p:spPr>
        <p:txBody>
          <a:bodyPr>
            <a:normAutofit fontScale="92500"/>
          </a:bodyPr>
          <a:lstStyle/>
          <a:p>
            <a:r>
              <a:rPr lang="en-US" altLang="zh-CN" dirty="0"/>
              <a:t>Evaluated the derivatives of the error function with respect to the weights</a:t>
            </a:r>
          </a:p>
          <a:p>
            <a:r>
              <a:rPr lang="en-US" altLang="zh-CN" dirty="0"/>
              <a:t>Use the derivatives to compute the adjustments of the weights</a:t>
            </a:r>
            <a:endParaRPr lang="zh-CN" altLang="en-US" dirty="0"/>
          </a:p>
        </p:txBody>
      </p:sp>
      <p:sp>
        <p:nvSpPr>
          <p:cNvPr id="4" name="灯片编号占位符 3">
            <a:extLst>
              <a:ext uri="{FF2B5EF4-FFF2-40B4-BE49-F238E27FC236}">
                <a16:creationId xmlns:a16="http://schemas.microsoft.com/office/drawing/2014/main" id="{86610ED4-55AD-4059-922C-E430AD92C330}"/>
              </a:ext>
            </a:extLst>
          </p:cNvPr>
          <p:cNvSpPr>
            <a:spLocks noGrp="1"/>
          </p:cNvSpPr>
          <p:nvPr>
            <p:ph type="sldNum" sz="quarter" idx="12"/>
          </p:nvPr>
        </p:nvSpPr>
        <p:spPr/>
        <p:txBody>
          <a:bodyPr/>
          <a:lstStyle/>
          <a:p>
            <a:fld id="{FAE27C80-05AD-4752-9291-1D20D366D09D}" type="slidenum">
              <a:rPr lang="zh-CN" altLang="en-US" smtClean="0"/>
              <a:t>13</a:t>
            </a:fld>
            <a:endParaRPr lang="zh-CN" altLang="en-US"/>
          </a:p>
        </p:txBody>
      </p:sp>
      <p:pic>
        <p:nvPicPr>
          <p:cNvPr id="7170" name="Picture 2" descr="What is backpropagation really doing? | Deep learning, chapter 3 - YouTube">
            <a:extLst>
              <a:ext uri="{FF2B5EF4-FFF2-40B4-BE49-F238E27FC236}">
                <a16:creationId xmlns:a16="http://schemas.microsoft.com/office/drawing/2014/main" id="{0D83FF25-A1A1-43B2-9E96-A25AA8F93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475" y="1690688"/>
            <a:ext cx="4949049" cy="278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6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B9FA6-797E-4322-8CA9-AF4FE8852170}"/>
              </a:ext>
            </a:extLst>
          </p:cNvPr>
          <p:cNvSpPr>
            <a:spLocks noGrp="1"/>
          </p:cNvSpPr>
          <p:nvPr>
            <p:ph type="title"/>
          </p:nvPr>
        </p:nvSpPr>
        <p:spPr/>
        <p:txBody>
          <a:bodyPr/>
          <a:lstStyle/>
          <a:p>
            <a:r>
              <a:rPr lang="en-US" altLang="zh-CN" dirty="0"/>
              <a:t>Evaluation of error-function derivatives</a:t>
            </a:r>
            <a:endParaRPr lang="zh-CN" altLang="en-US" dirty="0"/>
          </a:p>
        </p:txBody>
      </p:sp>
      <p:sp>
        <p:nvSpPr>
          <p:cNvPr id="4" name="灯片编号占位符 3">
            <a:extLst>
              <a:ext uri="{FF2B5EF4-FFF2-40B4-BE49-F238E27FC236}">
                <a16:creationId xmlns:a16="http://schemas.microsoft.com/office/drawing/2014/main" id="{997423CC-0401-4BAD-8C5F-E99C1A2E708E}"/>
              </a:ext>
            </a:extLst>
          </p:cNvPr>
          <p:cNvSpPr>
            <a:spLocks noGrp="1"/>
          </p:cNvSpPr>
          <p:nvPr>
            <p:ph type="sldNum" sz="quarter" idx="12"/>
          </p:nvPr>
        </p:nvSpPr>
        <p:spPr/>
        <p:txBody>
          <a:bodyPr/>
          <a:lstStyle/>
          <a:p>
            <a:fld id="{FAE27C80-05AD-4752-9291-1D20D366D09D}" type="slidenum">
              <a:rPr lang="zh-CN" altLang="en-US" smtClean="0"/>
              <a:t>14</a:t>
            </a:fld>
            <a:endParaRPr lang="zh-CN" altLang="en-US"/>
          </a:p>
        </p:txBody>
      </p:sp>
      <p:pic>
        <p:nvPicPr>
          <p:cNvPr id="1028" name="Picture 4" descr="Image result for neural network">
            <a:extLst>
              <a:ext uri="{FF2B5EF4-FFF2-40B4-BE49-F238E27FC236}">
                <a16:creationId xmlns:a16="http://schemas.microsoft.com/office/drawing/2014/main" id="{F60E3E07-BA36-4654-A652-1C6C4AA52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667" y="1726930"/>
            <a:ext cx="2828365" cy="3404139"/>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a16="http://schemas.microsoft.com/office/drawing/2014/main" id="{6EC32066-5343-4510-890F-C13E92B4A27A}"/>
              </a:ext>
            </a:extLst>
          </p:cNvPr>
          <p:cNvPicPr>
            <a:picLocks noChangeAspect="1"/>
          </p:cNvPicPr>
          <p:nvPr/>
        </p:nvPicPr>
        <p:blipFill>
          <a:blip r:embed="rId4"/>
          <a:stretch>
            <a:fillRect/>
          </a:stretch>
        </p:blipFill>
        <p:spPr>
          <a:xfrm>
            <a:off x="6676969" y="1980949"/>
            <a:ext cx="2162231" cy="956290"/>
          </a:xfrm>
          <a:prstGeom prst="rect">
            <a:avLst/>
          </a:prstGeom>
        </p:spPr>
      </p:pic>
      <p:pic>
        <p:nvPicPr>
          <p:cNvPr id="12" name="图片 11">
            <a:extLst>
              <a:ext uri="{FF2B5EF4-FFF2-40B4-BE49-F238E27FC236}">
                <a16:creationId xmlns:a16="http://schemas.microsoft.com/office/drawing/2014/main" id="{0FDBBB7E-0522-4B91-AC42-211C32C9C37D}"/>
              </a:ext>
            </a:extLst>
          </p:cNvPr>
          <p:cNvPicPr>
            <a:picLocks noChangeAspect="1"/>
          </p:cNvPicPr>
          <p:nvPr/>
        </p:nvPicPr>
        <p:blipFill>
          <a:blip r:embed="rId5"/>
          <a:stretch>
            <a:fillRect/>
          </a:stretch>
        </p:blipFill>
        <p:spPr>
          <a:xfrm>
            <a:off x="6676969" y="3129243"/>
            <a:ext cx="1863933" cy="596184"/>
          </a:xfrm>
          <a:prstGeom prst="rect">
            <a:avLst/>
          </a:prstGeom>
        </p:spPr>
      </p:pic>
      <p:cxnSp>
        <p:nvCxnSpPr>
          <p:cNvPr id="14" name="直接箭头连接符 13">
            <a:extLst>
              <a:ext uri="{FF2B5EF4-FFF2-40B4-BE49-F238E27FC236}">
                <a16:creationId xmlns:a16="http://schemas.microsoft.com/office/drawing/2014/main" id="{F3D98C55-CFED-497D-B61F-80F66CA9D191}"/>
              </a:ext>
            </a:extLst>
          </p:cNvPr>
          <p:cNvCxnSpPr/>
          <p:nvPr/>
        </p:nvCxnSpPr>
        <p:spPr>
          <a:xfrm>
            <a:off x="3926541" y="5674659"/>
            <a:ext cx="4500282"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DC824208-BF93-423B-A82C-BD17B3D07EA9}"/>
              </a:ext>
            </a:extLst>
          </p:cNvPr>
          <p:cNvPicPr>
            <a:picLocks noChangeAspect="1"/>
          </p:cNvPicPr>
          <p:nvPr/>
        </p:nvPicPr>
        <p:blipFill>
          <a:blip r:embed="rId6"/>
          <a:stretch>
            <a:fillRect/>
          </a:stretch>
        </p:blipFill>
        <p:spPr>
          <a:xfrm>
            <a:off x="6676969" y="3916999"/>
            <a:ext cx="2577296" cy="1077686"/>
          </a:xfrm>
          <a:prstGeom prst="rect">
            <a:avLst/>
          </a:prstGeom>
        </p:spPr>
      </p:pic>
    </p:spTree>
    <p:extLst>
      <p:ext uri="{BB962C8B-B14F-4D97-AF65-F5344CB8AC3E}">
        <p14:creationId xmlns:p14="http://schemas.microsoft.com/office/powerpoint/2010/main" val="367466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1640D-9A3B-4AE5-AAA5-B47FA3B44B79}"/>
              </a:ext>
            </a:extLst>
          </p:cNvPr>
          <p:cNvSpPr>
            <a:spLocks noGrp="1"/>
          </p:cNvSpPr>
          <p:nvPr>
            <p:ph type="title"/>
          </p:nvPr>
        </p:nvSpPr>
        <p:spPr/>
        <p:txBody>
          <a:bodyPr/>
          <a:lstStyle/>
          <a:p>
            <a:r>
              <a:rPr lang="en-US" altLang="zh-CN" dirty="0"/>
              <a:t>Evaluation of error-function derivatives</a:t>
            </a:r>
            <a:endParaRPr lang="zh-CN" altLang="en-US" dirty="0"/>
          </a:p>
        </p:txBody>
      </p:sp>
      <p:sp>
        <p:nvSpPr>
          <p:cNvPr id="4" name="灯片编号占位符 3">
            <a:extLst>
              <a:ext uri="{FF2B5EF4-FFF2-40B4-BE49-F238E27FC236}">
                <a16:creationId xmlns:a16="http://schemas.microsoft.com/office/drawing/2014/main" id="{8382B46D-3CBF-4584-983B-1889FEF00A23}"/>
              </a:ext>
            </a:extLst>
          </p:cNvPr>
          <p:cNvSpPr>
            <a:spLocks noGrp="1"/>
          </p:cNvSpPr>
          <p:nvPr>
            <p:ph type="sldNum" sz="quarter" idx="12"/>
          </p:nvPr>
        </p:nvSpPr>
        <p:spPr/>
        <p:txBody>
          <a:bodyPr/>
          <a:lstStyle/>
          <a:p>
            <a:fld id="{FAE27C80-05AD-4752-9291-1D20D366D09D}" type="slidenum">
              <a:rPr lang="zh-CN" altLang="en-US" smtClean="0"/>
              <a:t>15</a:t>
            </a:fld>
            <a:endParaRPr lang="zh-CN" altLang="en-US"/>
          </a:p>
        </p:txBody>
      </p:sp>
      <p:pic>
        <p:nvPicPr>
          <p:cNvPr id="5" name="Picture 4" descr="Image result for neural network">
            <a:extLst>
              <a:ext uri="{FF2B5EF4-FFF2-40B4-BE49-F238E27FC236}">
                <a16:creationId xmlns:a16="http://schemas.microsoft.com/office/drawing/2014/main" id="{02D3142B-CA39-4099-8F9C-844F00377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664" y="1726930"/>
            <a:ext cx="2828365" cy="3404139"/>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1C17BB2F-196F-4A55-B7BE-B4EB00F40B60}"/>
              </a:ext>
            </a:extLst>
          </p:cNvPr>
          <p:cNvPicPr>
            <a:picLocks noChangeAspect="1"/>
          </p:cNvPicPr>
          <p:nvPr/>
        </p:nvPicPr>
        <p:blipFill>
          <a:blip r:embed="rId3"/>
          <a:stretch>
            <a:fillRect/>
          </a:stretch>
        </p:blipFill>
        <p:spPr>
          <a:xfrm>
            <a:off x="901011" y="1982614"/>
            <a:ext cx="2162231" cy="956290"/>
          </a:xfrm>
          <a:prstGeom prst="rect">
            <a:avLst/>
          </a:prstGeom>
        </p:spPr>
      </p:pic>
      <p:pic>
        <p:nvPicPr>
          <p:cNvPr id="12" name="图片 11">
            <a:extLst>
              <a:ext uri="{FF2B5EF4-FFF2-40B4-BE49-F238E27FC236}">
                <a16:creationId xmlns:a16="http://schemas.microsoft.com/office/drawing/2014/main" id="{16EEC9D9-3823-4157-8051-2FA5E6F162C3}"/>
              </a:ext>
            </a:extLst>
          </p:cNvPr>
          <p:cNvPicPr>
            <a:picLocks noChangeAspect="1"/>
          </p:cNvPicPr>
          <p:nvPr/>
        </p:nvPicPr>
        <p:blipFill>
          <a:blip r:embed="rId4"/>
          <a:stretch>
            <a:fillRect/>
          </a:stretch>
        </p:blipFill>
        <p:spPr>
          <a:xfrm>
            <a:off x="901011" y="3130907"/>
            <a:ext cx="1863933" cy="596184"/>
          </a:xfrm>
          <a:prstGeom prst="rect">
            <a:avLst/>
          </a:prstGeom>
        </p:spPr>
      </p:pic>
      <p:pic>
        <p:nvPicPr>
          <p:cNvPr id="13" name="图片 12">
            <a:extLst>
              <a:ext uri="{FF2B5EF4-FFF2-40B4-BE49-F238E27FC236}">
                <a16:creationId xmlns:a16="http://schemas.microsoft.com/office/drawing/2014/main" id="{077F72B6-B2CD-4BFA-97F1-0DD679079F88}"/>
              </a:ext>
            </a:extLst>
          </p:cNvPr>
          <p:cNvPicPr>
            <a:picLocks noChangeAspect="1"/>
          </p:cNvPicPr>
          <p:nvPr/>
        </p:nvPicPr>
        <p:blipFill>
          <a:blip r:embed="rId5"/>
          <a:stretch>
            <a:fillRect/>
          </a:stretch>
        </p:blipFill>
        <p:spPr>
          <a:xfrm>
            <a:off x="901011" y="3918664"/>
            <a:ext cx="2577296" cy="1077686"/>
          </a:xfrm>
          <a:prstGeom prst="rect">
            <a:avLst/>
          </a:prstGeom>
        </p:spPr>
      </p:pic>
      <p:pic>
        <p:nvPicPr>
          <p:cNvPr id="15" name="图片 14">
            <a:extLst>
              <a:ext uri="{FF2B5EF4-FFF2-40B4-BE49-F238E27FC236}">
                <a16:creationId xmlns:a16="http://schemas.microsoft.com/office/drawing/2014/main" id="{3883A94C-7C00-4538-AA1D-2737F1F41EC6}"/>
              </a:ext>
            </a:extLst>
          </p:cNvPr>
          <p:cNvPicPr>
            <a:picLocks noChangeAspect="1"/>
          </p:cNvPicPr>
          <p:nvPr/>
        </p:nvPicPr>
        <p:blipFill>
          <a:blip r:embed="rId6"/>
          <a:stretch>
            <a:fillRect/>
          </a:stretch>
        </p:blipFill>
        <p:spPr>
          <a:xfrm>
            <a:off x="8283386" y="2527158"/>
            <a:ext cx="2303932" cy="814670"/>
          </a:xfrm>
          <a:prstGeom prst="rect">
            <a:avLst/>
          </a:prstGeom>
        </p:spPr>
      </p:pic>
      <p:pic>
        <p:nvPicPr>
          <p:cNvPr id="17" name="图片 16">
            <a:extLst>
              <a:ext uri="{FF2B5EF4-FFF2-40B4-BE49-F238E27FC236}">
                <a16:creationId xmlns:a16="http://schemas.microsoft.com/office/drawing/2014/main" id="{BD8A64B6-30EB-480D-B021-437DA7F3D868}"/>
              </a:ext>
            </a:extLst>
          </p:cNvPr>
          <p:cNvPicPr>
            <a:picLocks noChangeAspect="1"/>
          </p:cNvPicPr>
          <p:nvPr/>
        </p:nvPicPr>
        <p:blipFill>
          <a:blip r:embed="rId7"/>
          <a:stretch>
            <a:fillRect/>
          </a:stretch>
        </p:blipFill>
        <p:spPr>
          <a:xfrm>
            <a:off x="8283386" y="3516173"/>
            <a:ext cx="1638182" cy="819091"/>
          </a:xfrm>
          <a:prstGeom prst="rect">
            <a:avLst/>
          </a:prstGeom>
        </p:spPr>
      </p:pic>
      <p:sp>
        <p:nvSpPr>
          <p:cNvPr id="18" name="矩形 17">
            <a:extLst>
              <a:ext uri="{FF2B5EF4-FFF2-40B4-BE49-F238E27FC236}">
                <a16:creationId xmlns:a16="http://schemas.microsoft.com/office/drawing/2014/main" id="{9AD430FB-F448-427D-9302-26D520AF6766}"/>
              </a:ext>
            </a:extLst>
          </p:cNvPr>
          <p:cNvSpPr/>
          <p:nvPr/>
        </p:nvSpPr>
        <p:spPr>
          <a:xfrm>
            <a:off x="9368117" y="3727091"/>
            <a:ext cx="295835" cy="423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a:extLst>
              <a:ext uri="{FF2B5EF4-FFF2-40B4-BE49-F238E27FC236}">
                <a16:creationId xmlns:a16="http://schemas.microsoft.com/office/drawing/2014/main" id="{4A287E40-87F0-4E13-B503-2D260394043B}"/>
              </a:ext>
            </a:extLst>
          </p:cNvPr>
          <p:cNvCxnSpPr>
            <a:cxnSpLocks/>
          </p:cNvCxnSpPr>
          <p:nvPr/>
        </p:nvCxnSpPr>
        <p:spPr>
          <a:xfrm flipH="1">
            <a:off x="3478307" y="5674659"/>
            <a:ext cx="4805081"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83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1640D-9A3B-4AE5-AAA5-B47FA3B44B79}"/>
              </a:ext>
            </a:extLst>
          </p:cNvPr>
          <p:cNvSpPr>
            <a:spLocks noGrp="1"/>
          </p:cNvSpPr>
          <p:nvPr>
            <p:ph type="title"/>
          </p:nvPr>
        </p:nvSpPr>
        <p:spPr/>
        <p:txBody>
          <a:bodyPr/>
          <a:lstStyle/>
          <a:p>
            <a:r>
              <a:rPr lang="en-US" altLang="zh-CN" dirty="0"/>
              <a:t>Evaluation of error-function derivatives</a:t>
            </a:r>
            <a:endParaRPr lang="zh-CN" altLang="en-US" dirty="0"/>
          </a:p>
        </p:txBody>
      </p:sp>
      <p:sp>
        <p:nvSpPr>
          <p:cNvPr id="4" name="灯片编号占位符 3">
            <a:extLst>
              <a:ext uri="{FF2B5EF4-FFF2-40B4-BE49-F238E27FC236}">
                <a16:creationId xmlns:a16="http://schemas.microsoft.com/office/drawing/2014/main" id="{8382B46D-3CBF-4584-983B-1889FEF00A23}"/>
              </a:ext>
            </a:extLst>
          </p:cNvPr>
          <p:cNvSpPr>
            <a:spLocks noGrp="1"/>
          </p:cNvSpPr>
          <p:nvPr>
            <p:ph type="sldNum" sz="quarter" idx="12"/>
          </p:nvPr>
        </p:nvSpPr>
        <p:spPr/>
        <p:txBody>
          <a:bodyPr/>
          <a:lstStyle/>
          <a:p>
            <a:fld id="{FAE27C80-05AD-4752-9291-1D20D366D09D}" type="slidenum">
              <a:rPr lang="zh-CN" altLang="en-US" smtClean="0"/>
              <a:t>16</a:t>
            </a:fld>
            <a:endParaRPr lang="zh-CN" altLang="en-US"/>
          </a:p>
        </p:txBody>
      </p:sp>
      <p:pic>
        <p:nvPicPr>
          <p:cNvPr id="5" name="Picture 4" descr="Image result for neural network">
            <a:extLst>
              <a:ext uri="{FF2B5EF4-FFF2-40B4-BE49-F238E27FC236}">
                <a16:creationId xmlns:a16="http://schemas.microsoft.com/office/drawing/2014/main" id="{02D3142B-CA39-4099-8F9C-844F00377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664" y="1726930"/>
            <a:ext cx="2828365" cy="340413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箭头连接符 5">
            <a:extLst>
              <a:ext uri="{FF2B5EF4-FFF2-40B4-BE49-F238E27FC236}">
                <a16:creationId xmlns:a16="http://schemas.microsoft.com/office/drawing/2014/main" id="{08C7F84D-3266-4A69-8A51-548AD9C3222D}"/>
              </a:ext>
            </a:extLst>
          </p:cNvPr>
          <p:cNvCxnSpPr>
            <a:cxnSpLocks/>
          </p:cNvCxnSpPr>
          <p:nvPr/>
        </p:nvCxnSpPr>
        <p:spPr>
          <a:xfrm flipH="1">
            <a:off x="3478307" y="5674659"/>
            <a:ext cx="4805081"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8F8E6014-9A84-4F2A-9F35-8F9E2599E25B}"/>
              </a:ext>
            </a:extLst>
          </p:cNvPr>
          <p:cNvSpPr/>
          <p:nvPr/>
        </p:nvSpPr>
        <p:spPr>
          <a:xfrm>
            <a:off x="6535271" y="2429435"/>
            <a:ext cx="842682" cy="1846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117593EA-9F3B-4651-B2A5-41D11EA70CE9}"/>
              </a:ext>
            </a:extLst>
          </p:cNvPr>
          <p:cNvPicPr>
            <a:picLocks noChangeAspect="1"/>
          </p:cNvPicPr>
          <p:nvPr/>
        </p:nvPicPr>
        <p:blipFill>
          <a:blip r:embed="rId3"/>
          <a:stretch>
            <a:fillRect/>
          </a:stretch>
        </p:blipFill>
        <p:spPr>
          <a:xfrm>
            <a:off x="8283388" y="3184307"/>
            <a:ext cx="1990165" cy="489384"/>
          </a:xfrm>
          <a:prstGeom prst="rect">
            <a:avLst/>
          </a:prstGeom>
        </p:spPr>
      </p:pic>
      <p:pic>
        <p:nvPicPr>
          <p:cNvPr id="10" name="图片 9">
            <a:extLst>
              <a:ext uri="{FF2B5EF4-FFF2-40B4-BE49-F238E27FC236}">
                <a16:creationId xmlns:a16="http://schemas.microsoft.com/office/drawing/2014/main" id="{60D458FC-6DC8-40FD-BFD9-EACF76705909}"/>
              </a:ext>
            </a:extLst>
          </p:cNvPr>
          <p:cNvPicPr>
            <a:picLocks noChangeAspect="1"/>
          </p:cNvPicPr>
          <p:nvPr/>
        </p:nvPicPr>
        <p:blipFill>
          <a:blip r:embed="rId4"/>
          <a:stretch>
            <a:fillRect/>
          </a:stretch>
        </p:blipFill>
        <p:spPr>
          <a:xfrm>
            <a:off x="663529" y="2536133"/>
            <a:ext cx="2897700" cy="786033"/>
          </a:xfrm>
          <a:prstGeom prst="rect">
            <a:avLst/>
          </a:prstGeom>
        </p:spPr>
      </p:pic>
      <p:sp>
        <p:nvSpPr>
          <p:cNvPr id="19" name="矩形 18">
            <a:extLst>
              <a:ext uri="{FF2B5EF4-FFF2-40B4-BE49-F238E27FC236}">
                <a16:creationId xmlns:a16="http://schemas.microsoft.com/office/drawing/2014/main" id="{E0F34A73-F4B8-46EE-B421-99FC3873DDF0}"/>
              </a:ext>
            </a:extLst>
          </p:cNvPr>
          <p:cNvSpPr/>
          <p:nvPr/>
        </p:nvSpPr>
        <p:spPr>
          <a:xfrm>
            <a:off x="5459505" y="1582280"/>
            <a:ext cx="842682" cy="3473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a:extLst>
              <a:ext uri="{FF2B5EF4-FFF2-40B4-BE49-F238E27FC236}">
                <a16:creationId xmlns:a16="http://schemas.microsoft.com/office/drawing/2014/main" id="{685D6186-E02B-44D1-9B96-6A2E57E8E290}"/>
              </a:ext>
            </a:extLst>
          </p:cNvPr>
          <p:cNvPicPr>
            <a:picLocks noChangeAspect="1"/>
          </p:cNvPicPr>
          <p:nvPr/>
        </p:nvPicPr>
        <p:blipFill>
          <a:blip r:embed="rId5"/>
          <a:stretch>
            <a:fillRect/>
          </a:stretch>
        </p:blipFill>
        <p:spPr>
          <a:xfrm>
            <a:off x="698196" y="3535835"/>
            <a:ext cx="2828365" cy="884178"/>
          </a:xfrm>
          <a:prstGeom prst="rect">
            <a:avLst/>
          </a:prstGeom>
        </p:spPr>
      </p:pic>
    </p:spTree>
    <p:extLst>
      <p:ext uri="{BB962C8B-B14F-4D97-AF65-F5344CB8AC3E}">
        <p14:creationId xmlns:p14="http://schemas.microsoft.com/office/powerpoint/2010/main" val="193241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1640D-9A3B-4AE5-AAA5-B47FA3B44B79}"/>
              </a:ext>
            </a:extLst>
          </p:cNvPr>
          <p:cNvSpPr>
            <a:spLocks noGrp="1"/>
          </p:cNvSpPr>
          <p:nvPr>
            <p:ph type="title"/>
          </p:nvPr>
        </p:nvSpPr>
        <p:spPr/>
        <p:txBody>
          <a:bodyPr/>
          <a:lstStyle/>
          <a:p>
            <a:r>
              <a:rPr lang="en-US" altLang="zh-CN" dirty="0"/>
              <a:t>Evaluation of error-function derivatives</a:t>
            </a:r>
            <a:endParaRPr lang="zh-CN" altLang="en-US" dirty="0"/>
          </a:p>
        </p:txBody>
      </p:sp>
      <p:sp>
        <p:nvSpPr>
          <p:cNvPr id="4" name="灯片编号占位符 3">
            <a:extLst>
              <a:ext uri="{FF2B5EF4-FFF2-40B4-BE49-F238E27FC236}">
                <a16:creationId xmlns:a16="http://schemas.microsoft.com/office/drawing/2014/main" id="{8382B46D-3CBF-4584-983B-1889FEF00A23}"/>
              </a:ext>
            </a:extLst>
          </p:cNvPr>
          <p:cNvSpPr>
            <a:spLocks noGrp="1"/>
          </p:cNvSpPr>
          <p:nvPr>
            <p:ph type="sldNum" sz="quarter" idx="12"/>
          </p:nvPr>
        </p:nvSpPr>
        <p:spPr/>
        <p:txBody>
          <a:bodyPr/>
          <a:lstStyle/>
          <a:p>
            <a:fld id="{FAE27C80-05AD-4752-9291-1D20D366D09D}" type="slidenum">
              <a:rPr lang="zh-CN" altLang="en-US" smtClean="0"/>
              <a:t>17</a:t>
            </a:fld>
            <a:endParaRPr lang="zh-CN" altLang="en-US"/>
          </a:p>
        </p:txBody>
      </p:sp>
      <p:pic>
        <p:nvPicPr>
          <p:cNvPr id="9" name="图片 8">
            <a:extLst>
              <a:ext uri="{FF2B5EF4-FFF2-40B4-BE49-F238E27FC236}">
                <a16:creationId xmlns:a16="http://schemas.microsoft.com/office/drawing/2014/main" id="{685D6186-E02B-44D1-9B96-6A2E57E8E290}"/>
              </a:ext>
            </a:extLst>
          </p:cNvPr>
          <p:cNvPicPr>
            <a:picLocks noChangeAspect="1"/>
          </p:cNvPicPr>
          <p:nvPr/>
        </p:nvPicPr>
        <p:blipFill>
          <a:blip r:embed="rId2"/>
          <a:stretch>
            <a:fillRect/>
          </a:stretch>
        </p:blipFill>
        <p:spPr>
          <a:xfrm>
            <a:off x="4681816" y="5167312"/>
            <a:ext cx="2828365" cy="884178"/>
          </a:xfrm>
          <a:prstGeom prst="rect">
            <a:avLst/>
          </a:prstGeom>
        </p:spPr>
      </p:pic>
      <p:pic>
        <p:nvPicPr>
          <p:cNvPr id="11" name="图片 10">
            <a:extLst>
              <a:ext uri="{FF2B5EF4-FFF2-40B4-BE49-F238E27FC236}">
                <a16:creationId xmlns:a16="http://schemas.microsoft.com/office/drawing/2014/main" id="{B484AA1D-E756-4B2F-8F03-96C98A22EBE4}"/>
              </a:ext>
            </a:extLst>
          </p:cNvPr>
          <p:cNvPicPr>
            <a:picLocks noChangeAspect="1"/>
          </p:cNvPicPr>
          <p:nvPr/>
        </p:nvPicPr>
        <p:blipFill>
          <a:blip r:embed="rId3"/>
          <a:stretch>
            <a:fillRect/>
          </a:stretch>
        </p:blipFill>
        <p:spPr>
          <a:xfrm>
            <a:off x="3792393" y="2159277"/>
            <a:ext cx="4607213" cy="2539446"/>
          </a:xfrm>
          <a:prstGeom prst="rect">
            <a:avLst/>
          </a:prstGeom>
        </p:spPr>
      </p:pic>
    </p:spTree>
    <p:extLst>
      <p:ext uri="{BB962C8B-B14F-4D97-AF65-F5344CB8AC3E}">
        <p14:creationId xmlns:p14="http://schemas.microsoft.com/office/powerpoint/2010/main" val="387385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1640D-9A3B-4AE5-AAA5-B47FA3B44B79}"/>
              </a:ext>
            </a:extLst>
          </p:cNvPr>
          <p:cNvSpPr>
            <a:spLocks noGrp="1"/>
          </p:cNvSpPr>
          <p:nvPr>
            <p:ph type="title"/>
          </p:nvPr>
        </p:nvSpPr>
        <p:spPr/>
        <p:txBody>
          <a:bodyPr/>
          <a:lstStyle/>
          <a:p>
            <a:r>
              <a:rPr lang="en-US" altLang="zh-CN" dirty="0"/>
              <a:t>Evaluation of error-function derivatives</a:t>
            </a:r>
            <a:endParaRPr lang="zh-CN" altLang="en-US" dirty="0"/>
          </a:p>
        </p:txBody>
      </p:sp>
      <p:sp>
        <p:nvSpPr>
          <p:cNvPr id="4" name="灯片编号占位符 3">
            <a:extLst>
              <a:ext uri="{FF2B5EF4-FFF2-40B4-BE49-F238E27FC236}">
                <a16:creationId xmlns:a16="http://schemas.microsoft.com/office/drawing/2014/main" id="{8382B46D-3CBF-4584-983B-1889FEF00A23}"/>
              </a:ext>
            </a:extLst>
          </p:cNvPr>
          <p:cNvSpPr>
            <a:spLocks noGrp="1"/>
          </p:cNvSpPr>
          <p:nvPr>
            <p:ph type="sldNum" sz="quarter" idx="12"/>
          </p:nvPr>
        </p:nvSpPr>
        <p:spPr/>
        <p:txBody>
          <a:bodyPr/>
          <a:lstStyle/>
          <a:p>
            <a:fld id="{FAE27C80-05AD-4752-9291-1D20D366D09D}" type="slidenum">
              <a:rPr lang="zh-CN" altLang="en-US" smtClean="0"/>
              <a:t>18</a:t>
            </a:fld>
            <a:endParaRPr lang="zh-CN" altLang="en-US"/>
          </a:p>
        </p:txBody>
      </p:sp>
      <p:sp>
        <p:nvSpPr>
          <p:cNvPr id="6" name="内容占位符 5">
            <a:extLst>
              <a:ext uri="{FF2B5EF4-FFF2-40B4-BE49-F238E27FC236}">
                <a16:creationId xmlns:a16="http://schemas.microsoft.com/office/drawing/2014/main" id="{FFB9909E-8475-4C5F-A1B3-0495E0FD39DE}"/>
              </a:ext>
            </a:extLst>
          </p:cNvPr>
          <p:cNvSpPr>
            <a:spLocks noGrp="1"/>
          </p:cNvSpPr>
          <p:nvPr>
            <p:ph idx="1"/>
          </p:nvPr>
        </p:nvSpPr>
        <p:spPr>
          <a:xfrm>
            <a:off x="838200" y="1690688"/>
            <a:ext cx="10515600" cy="4360488"/>
          </a:xfrm>
        </p:spPr>
        <p:txBody>
          <a:bodyPr>
            <a:normAutofit/>
          </a:bodyPr>
          <a:lstStyle/>
          <a:p>
            <a:r>
              <a:rPr lang="en-US" altLang="zh-CN" dirty="0"/>
              <a:t>Apply an input vector </a:t>
            </a:r>
            <a:r>
              <a:rPr lang="en-US" altLang="zh-CN" dirty="0" err="1"/>
              <a:t>x</a:t>
            </a:r>
            <a:r>
              <a:rPr lang="en-US" altLang="zh-CN" baseline="-25000" dirty="0" err="1"/>
              <a:t>n</a:t>
            </a:r>
            <a:r>
              <a:rPr lang="en-US" altLang="zh-CN" dirty="0"/>
              <a:t> to the network and forward propagate through the network:</a:t>
            </a:r>
          </a:p>
          <a:p>
            <a:pPr lvl="1"/>
            <a:r>
              <a:rPr lang="en-US" altLang="zh-CN" dirty="0"/>
              <a:t>To find the activations of all the hidden and output units.</a:t>
            </a:r>
          </a:p>
          <a:p>
            <a:r>
              <a:rPr lang="en-US" altLang="zh-CN" dirty="0"/>
              <a:t>Evaluate the </a:t>
            </a:r>
            <a:r>
              <a:rPr lang="en-US" altLang="zh-CN" dirty="0" err="1"/>
              <a:t>δk</a:t>
            </a:r>
            <a:r>
              <a:rPr lang="en-US" altLang="zh-CN" dirty="0"/>
              <a:t> for all the output units.</a:t>
            </a:r>
          </a:p>
          <a:p>
            <a:r>
              <a:rPr lang="en-US" altLang="zh-CN" dirty="0"/>
              <a:t>Backpropagate the </a:t>
            </a:r>
            <a:r>
              <a:rPr lang="en-US" altLang="zh-CN" dirty="0" err="1"/>
              <a:t>δ’s</a:t>
            </a:r>
            <a:r>
              <a:rPr lang="en-US" altLang="zh-CN" dirty="0"/>
              <a:t> to obtain </a:t>
            </a:r>
            <a:r>
              <a:rPr lang="en-US" altLang="zh-CN" dirty="0" err="1"/>
              <a:t>δj</a:t>
            </a:r>
            <a:r>
              <a:rPr lang="en-US" altLang="zh-CN" dirty="0"/>
              <a:t> for each hidden unit in the network.</a:t>
            </a:r>
          </a:p>
          <a:p>
            <a:r>
              <a:rPr lang="en-US" altLang="zh-CN" dirty="0"/>
              <a:t>Evaluate the required derivatives.</a:t>
            </a:r>
          </a:p>
          <a:p>
            <a:pPr marL="0" indent="0">
              <a:buNone/>
            </a:pPr>
            <a:endParaRPr lang="en-US" altLang="zh-CN" dirty="0"/>
          </a:p>
          <a:p>
            <a:pPr marL="0" indent="0" algn="ctr">
              <a:buNone/>
            </a:pPr>
            <a:r>
              <a:rPr lang="en-US" altLang="zh-CN" dirty="0"/>
              <a:t>O(W)</a:t>
            </a:r>
            <a:endParaRPr lang="zh-CN" altLang="en-US" dirty="0"/>
          </a:p>
        </p:txBody>
      </p:sp>
    </p:spTree>
    <p:extLst>
      <p:ext uri="{BB962C8B-B14F-4D97-AF65-F5344CB8AC3E}">
        <p14:creationId xmlns:p14="http://schemas.microsoft.com/office/powerpoint/2010/main" val="30763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B0C77C-D5D9-46B2-A7C6-2DBBE8CA0889}"/>
              </a:ext>
            </a:extLst>
          </p:cNvPr>
          <p:cNvSpPr>
            <a:spLocks noGrp="1"/>
          </p:cNvSpPr>
          <p:nvPr>
            <p:ph type="title"/>
          </p:nvPr>
        </p:nvSpPr>
        <p:spPr/>
        <p:txBody>
          <a:bodyPr/>
          <a:lstStyle/>
          <a:p>
            <a:r>
              <a:rPr lang="en-US" altLang="zh-CN" dirty="0"/>
              <a:t>The Jacobian matrix</a:t>
            </a:r>
            <a:endParaRPr lang="zh-CN" altLang="en-US" dirty="0"/>
          </a:p>
        </p:txBody>
      </p:sp>
      <p:sp>
        <p:nvSpPr>
          <p:cNvPr id="4" name="灯片编号占位符 3">
            <a:extLst>
              <a:ext uri="{FF2B5EF4-FFF2-40B4-BE49-F238E27FC236}">
                <a16:creationId xmlns:a16="http://schemas.microsoft.com/office/drawing/2014/main" id="{9E746131-EE60-48B8-B405-5C02F2D66EE7}"/>
              </a:ext>
            </a:extLst>
          </p:cNvPr>
          <p:cNvSpPr>
            <a:spLocks noGrp="1"/>
          </p:cNvSpPr>
          <p:nvPr>
            <p:ph type="sldNum" sz="quarter" idx="12"/>
          </p:nvPr>
        </p:nvSpPr>
        <p:spPr/>
        <p:txBody>
          <a:bodyPr/>
          <a:lstStyle/>
          <a:p>
            <a:fld id="{FAE27C80-05AD-4752-9291-1D20D366D09D}" type="slidenum">
              <a:rPr lang="zh-CN" altLang="en-US" smtClean="0"/>
              <a:t>19</a:t>
            </a:fld>
            <a:endParaRPr lang="zh-CN" altLang="en-US"/>
          </a:p>
        </p:txBody>
      </p:sp>
      <p:pic>
        <p:nvPicPr>
          <p:cNvPr id="6" name="图片 5">
            <a:extLst>
              <a:ext uri="{FF2B5EF4-FFF2-40B4-BE49-F238E27FC236}">
                <a16:creationId xmlns:a16="http://schemas.microsoft.com/office/drawing/2014/main" id="{EF630203-A29C-470E-AF4A-42A4A8A60750}"/>
              </a:ext>
            </a:extLst>
          </p:cNvPr>
          <p:cNvPicPr>
            <a:picLocks noChangeAspect="1"/>
          </p:cNvPicPr>
          <p:nvPr/>
        </p:nvPicPr>
        <p:blipFill>
          <a:blip r:embed="rId2"/>
          <a:stretch>
            <a:fillRect/>
          </a:stretch>
        </p:blipFill>
        <p:spPr>
          <a:xfrm>
            <a:off x="2816038" y="1939230"/>
            <a:ext cx="6559924" cy="2979539"/>
          </a:xfrm>
          <a:prstGeom prst="rect">
            <a:avLst/>
          </a:prstGeom>
        </p:spPr>
      </p:pic>
    </p:spTree>
    <p:extLst>
      <p:ext uri="{BB962C8B-B14F-4D97-AF65-F5344CB8AC3E}">
        <p14:creationId xmlns:p14="http://schemas.microsoft.com/office/powerpoint/2010/main" val="125953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F5A348-0945-428D-B83B-BACEE747B36B}"/>
              </a:ext>
            </a:extLst>
          </p:cNvPr>
          <p:cNvSpPr>
            <a:spLocks noGrp="1"/>
          </p:cNvSpPr>
          <p:nvPr>
            <p:ph type="title"/>
          </p:nvPr>
        </p:nvSpPr>
        <p:spPr/>
        <p:txBody>
          <a:bodyPr/>
          <a:lstStyle/>
          <a:p>
            <a:r>
              <a:rPr lang="en-US" altLang="zh-CN" dirty="0"/>
              <a:t>Content</a:t>
            </a:r>
            <a:endParaRPr lang="zh-CN" altLang="en-US" dirty="0"/>
          </a:p>
        </p:txBody>
      </p:sp>
      <p:sp>
        <p:nvSpPr>
          <p:cNvPr id="3" name="内容占位符 2">
            <a:extLst>
              <a:ext uri="{FF2B5EF4-FFF2-40B4-BE49-F238E27FC236}">
                <a16:creationId xmlns:a16="http://schemas.microsoft.com/office/drawing/2014/main" id="{4AA380AF-81E7-4462-84B7-1DEB8DA2A6CA}"/>
              </a:ext>
            </a:extLst>
          </p:cNvPr>
          <p:cNvSpPr>
            <a:spLocks noGrp="1"/>
          </p:cNvSpPr>
          <p:nvPr>
            <p:ph idx="1"/>
          </p:nvPr>
        </p:nvSpPr>
        <p:spPr>
          <a:xfrm>
            <a:off x="838200" y="2097848"/>
            <a:ext cx="5779617" cy="2662303"/>
          </a:xfrm>
        </p:spPr>
        <p:txBody>
          <a:bodyPr>
            <a:normAutofit fontScale="92500"/>
          </a:bodyPr>
          <a:lstStyle/>
          <a:p>
            <a:r>
              <a:rPr lang="en-US" altLang="zh-CN" dirty="0"/>
              <a:t>Feed-forward Network Functions</a:t>
            </a:r>
          </a:p>
          <a:p>
            <a:r>
              <a:rPr lang="en-US" altLang="zh-CN" dirty="0"/>
              <a:t>Network Training</a:t>
            </a:r>
          </a:p>
          <a:p>
            <a:r>
              <a:rPr lang="en-US" altLang="zh-CN" dirty="0"/>
              <a:t>Error Backpropagation</a:t>
            </a:r>
          </a:p>
          <a:p>
            <a:r>
              <a:rPr lang="en-US" altLang="zh-CN" dirty="0"/>
              <a:t>Regularization in Neural Networks</a:t>
            </a:r>
          </a:p>
          <a:p>
            <a:r>
              <a:rPr lang="en-US" altLang="zh-CN" dirty="0">
                <a:solidFill>
                  <a:srgbClr val="C8C6C6"/>
                </a:solidFill>
              </a:rPr>
              <a:t>The Hessian Matrix</a:t>
            </a:r>
          </a:p>
        </p:txBody>
      </p:sp>
      <p:pic>
        <p:nvPicPr>
          <p:cNvPr id="4" name="图片 3" descr="图示&#10;&#10;低可信度描述已自动生成">
            <a:extLst>
              <a:ext uri="{FF2B5EF4-FFF2-40B4-BE49-F238E27FC236}">
                <a16:creationId xmlns:a16="http://schemas.microsoft.com/office/drawing/2014/main" id="{490BC6CA-BA01-44F0-A20B-EE12D15AB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817" y="2050330"/>
            <a:ext cx="4888901" cy="2757340"/>
          </a:xfrm>
          <a:prstGeom prst="rect">
            <a:avLst/>
          </a:prstGeom>
        </p:spPr>
      </p:pic>
      <p:sp>
        <p:nvSpPr>
          <p:cNvPr id="5" name="灯片编号占位符 4">
            <a:extLst>
              <a:ext uri="{FF2B5EF4-FFF2-40B4-BE49-F238E27FC236}">
                <a16:creationId xmlns:a16="http://schemas.microsoft.com/office/drawing/2014/main" id="{BF574ECD-4384-41D1-9B39-F58C8BDC6F36}"/>
              </a:ext>
            </a:extLst>
          </p:cNvPr>
          <p:cNvSpPr>
            <a:spLocks noGrp="1"/>
          </p:cNvSpPr>
          <p:nvPr>
            <p:ph type="sldNum" sz="quarter" idx="12"/>
          </p:nvPr>
        </p:nvSpPr>
        <p:spPr/>
        <p:txBody>
          <a:bodyPr/>
          <a:lstStyle/>
          <a:p>
            <a:fld id="{FAE27C80-05AD-4752-9291-1D20D366D09D}" type="slidenum">
              <a:rPr lang="zh-CN" altLang="en-US" smtClean="0"/>
              <a:t>2</a:t>
            </a:fld>
            <a:endParaRPr lang="zh-CN" altLang="en-US"/>
          </a:p>
        </p:txBody>
      </p:sp>
    </p:spTree>
    <p:extLst>
      <p:ext uri="{BB962C8B-B14F-4D97-AF65-F5344CB8AC3E}">
        <p14:creationId xmlns:p14="http://schemas.microsoft.com/office/powerpoint/2010/main" val="2777143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FDBB13-81F1-4C35-89B7-9888DB3D07B1}"/>
              </a:ext>
            </a:extLst>
          </p:cNvPr>
          <p:cNvSpPr>
            <a:spLocks noGrp="1"/>
          </p:cNvSpPr>
          <p:nvPr>
            <p:ph type="title"/>
          </p:nvPr>
        </p:nvSpPr>
        <p:spPr/>
        <p:txBody>
          <a:bodyPr/>
          <a:lstStyle/>
          <a:p>
            <a:r>
              <a:rPr lang="en-US" altLang="zh-CN" dirty="0"/>
              <a:t>The Jacobian matrix</a:t>
            </a:r>
            <a:endParaRPr lang="zh-CN" altLang="en-US" dirty="0"/>
          </a:p>
        </p:txBody>
      </p:sp>
      <p:sp>
        <p:nvSpPr>
          <p:cNvPr id="4" name="灯片编号占位符 3">
            <a:extLst>
              <a:ext uri="{FF2B5EF4-FFF2-40B4-BE49-F238E27FC236}">
                <a16:creationId xmlns:a16="http://schemas.microsoft.com/office/drawing/2014/main" id="{5668B1EA-8638-4D77-8923-61DF57EF382C}"/>
              </a:ext>
            </a:extLst>
          </p:cNvPr>
          <p:cNvSpPr>
            <a:spLocks noGrp="1"/>
          </p:cNvSpPr>
          <p:nvPr>
            <p:ph type="sldNum" sz="quarter" idx="12"/>
          </p:nvPr>
        </p:nvSpPr>
        <p:spPr/>
        <p:txBody>
          <a:bodyPr/>
          <a:lstStyle/>
          <a:p>
            <a:fld id="{FAE27C80-05AD-4752-9291-1D20D366D09D}" type="slidenum">
              <a:rPr lang="zh-CN" altLang="en-US" smtClean="0"/>
              <a:t>20</a:t>
            </a:fld>
            <a:endParaRPr lang="zh-CN" altLang="en-US"/>
          </a:p>
        </p:txBody>
      </p:sp>
      <p:pic>
        <p:nvPicPr>
          <p:cNvPr id="6" name="图片 5">
            <a:extLst>
              <a:ext uri="{FF2B5EF4-FFF2-40B4-BE49-F238E27FC236}">
                <a16:creationId xmlns:a16="http://schemas.microsoft.com/office/drawing/2014/main" id="{0807DAE8-297F-44D2-BA9B-DE35606B058C}"/>
              </a:ext>
            </a:extLst>
          </p:cNvPr>
          <p:cNvPicPr>
            <a:picLocks noChangeAspect="1"/>
          </p:cNvPicPr>
          <p:nvPr/>
        </p:nvPicPr>
        <p:blipFill>
          <a:blip r:embed="rId2"/>
          <a:stretch>
            <a:fillRect/>
          </a:stretch>
        </p:blipFill>
        <p:spPr>
          <a:xfrm>
            <a:off x="2864840" y="1690688"/>
            <a:ext cx="6462320" cy="3261643"/>
          </a:xfrm>
          <a:prstGeom prst="rect">
            <a:avLst/>
          </a:prstGeom>
        </p:spPr>
      </p:pic>
      <p:pic>
        <p:nvPicPr>
          <p:cNvPr id="8" name="图片 7">
            <a:extLst>
              <a:ext uri="{FF2B5EF4-FFF2-40B4-BE49-F238E27FC236}">
                <a16:creationId xmlns:a16="http://schemas.microsoft.com/office/drawing/2014/main" id="{48795E39-AFF3-4808-AD76-C47318FB9493}"/>
              </a:ext>
            </a:extLst>
          </p:cNvPr>
          <p:cNvPicPr>
            <a:picLocks noChangeAspect="1"/>
          </p:cNvPicPr>
          <p:nvPr/>
        </p:nvPicPr>
        <p:blipFill>
          <a:blip r:embed="rId3"/>
          <a:stretch>
            <a:fillRect/>
          </a:stretch>
        </p:blipFill>
        <p:spPr>
          <a:xfrm>
            <a:off x="4434742" y="4952331"/>
            <a:ext cx="3322516" cy="1094410"/>
          </a:xfrm>
          <a:prstGeom prst="rect">
            <a:avLst/>
          </a:prstGeom>
        </p:spPr>
      </p:pic>
    </p:spTree>
    <p:extLst>
      <p:ext uri="{BB962C8B-B14F-4D97-AF65-F5344CB8AC3E}">
        <p14:creationId xmlns:p14="http://schemas.microsoft.com/office/powerpoint/2010/main" val="3318566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D1B6F2-E70E-49C5-AE41-F8F75EABE839}"/>
              </a:ext>
            </a:extLst>
          </p:cNvPr>
          <p:cNvSpPr>
            <a:spLocks noGrp="1"/>
          </p:cNvSpPr>
          <p:nvPr>
            <p:ph type="title"/>
          </p:nvPr>
        </p:nvSpPr>
        <p:spPr/>
        <p:txBody>
          <a:bodyPr/>
          <a:lstStyle/>
          <a:p>
            <a:r>
              <a:rPr lang="en-US" altLang="zh-CN" dirty="0"/>
              <a:t>Regularization in Neural Networks</a:t>
            </a:r>
            <a:endParaRPr lang="zh-CN" altLang="en-US" dirty="0"/>
          </a:p>
        </p:txBody>
      </p:sp>
      <p:sp>
        <p:nvSpPr>
          <p:cNvPr id="4" name="灯片编号占位符 3">
            <a:extLst>
              <a:ext uri="{FF2B5EF4-FFF2-40B4-BE49-F238E27FC236}">
                <a16:creationId xmlns:a16="http://schemas.microsoft.com/office/drawing/2014/main" id="{881F3C7D-D834-46EF-AD33-6FCC43E903B3}"/>
              </a:ext>
            </a:extLst>
          </p:cNvPr>
          <p:cNvSpPr>
            <a:spLocks noGrp="1"/>
          </p:cNvSpPr>
          <p:nvPr>
            <p:ph type="sldNum" sz="quarter" idx="12"/>
          </p:nvPr>
        </p:nvSpPr>
        <p:spPr/>
        <p:txBody>
          <a:bodyPr/>
          <a:lstStyle/>
          <a:p>
            <a:fld id="{FAE27C80-05AD-4752-9291-1D20D366D09D}" type="slidenum">
              <a:rPr lang="zh-CN" altLang="en-US" smtClean="0"/>
              <a:t>21</a:t>
            </a:fld>
            <a:endParaRPr lang="zh-CN" altLang="en-US"/>
          </a:p>
        </p:txBody>
      </p:sp>
      <p:sp>
        <p:nvSpPr>
          <p:cNvPr id="6" name="文本占位符 5">
            <a:extLst>
              <a:ext uri="{FF2B5EF4-FFF2-40B4-BE49-F238E27FC236}">
                <a16:creationId xmlns:a16="http://schemas.microsoft.com/office/drawing/2014/main" id="{14D3EEDE-6C0F-4020-9AAF-E1432C1E2E2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56965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23FB275F-FDB6-48CB-8B2C-DE3858FE5564}"/>
              </a:ext>
            </a:extLst>
          </p:cNvPr>
          <p:cNvSpPr>
            <a:spLocks noGrp="1"/>
          </p:cNvSpPr>
          <p:nvPr>
            <p:ph type="title"/>
          </p:nvPr>
        </p:nvSpPr>
        <p:spPr/>
        <p:txBody>
          <a:bodyPr/>
          <a:lstStyle/>
          <a:p>
            <a:r>
              <a:rPr lang="en-US" altLang="zh-CN" dirty="0"/>
              <a:t>Effect of M</a:t>
            </a:r>
            <a:endParaRPr lang="zh-CN" altLang="en-US" dirty="0"/>
          </a:p>
        </p:txBody>
      </p:sp>
      <p:sp>
        <p:nvSpPr>
          <p:cNvPr id="6" name="内容占位符 5">
            <a:extLst>
              <a:ext uri="{FF2B5EF4-FFF2-40B4-BE49-F238E27FC236}">
                <a16:creationId xmlns:a16="http://schemas.microsoft.com/office/drawing/2014/main" id="{2746AB18-2157-4BD2-8BA0-6876A5AAFDA2}"/>
              </a:ext>
            </a:extLst>
          </p:cNvPr>
          <p:cNvSpPr>
            <a:spLocks noGrp="1"/>
          </p:cNvSpPr>
          <p:nvPr>
            <p:ph idx="1"/>
          </p:nvPr>
        </p:nvSpPr>
        <p:spPr>
          <a:xfrm>
            <a:off x="838200" y="4303059"/>
            <a:ext cx="10515600" cy="1515035"/>
          </a:xfrm>
        </p:spPr>
        <p:txBody>
          <a:bodyPr>
            <a:normAutofit/>
          </a:bodyPr>
          <a:lstStyle/>
          <a:p>
            <a:r>
              <a:rPr lang="en-US" altLang="zh-CN" dirty="0"/>
              <a:t>Number of input and outputs units in a neural network is generally determined by the dimensionality of the data set</a:t>
            </a:r>
          </a:p>
          <a:p>
            <a:r>
              <a:rPr lang="en-US" altLang="zh-CN" dirty="0"/>
              <a:t>Number M (complexity) of hidden units is a free parameter</a:t>
            </a:r>
            <a:endParaRPr lang="zh-CN" altLang="en-US" dirty="0"/>
          </a:p>
        </p:txBody>
      </p:sp>
      <p:sp>
        <p:nvSpPr>
          <p:cNvPr id="4" name="灯片编号占位符 3">
            <a:extLst>
              <a:ext uri="{FF2B5EF4-FFF2-40B4-BE49-F238E27FC236}">
                <a16:creationId xmlns:a16="http://schemas.microsoft.com/office/drawing/2014/main" id="{48CEFFAB-5B99-43BD-8E5A-79B3CDC5C213}"/>
              </a:ext>
            </a:extLst>
          </p:cNvPr>
          <p:cNvSpPr>
            <a:spLocks noGrp="1"/>
          </p:cNvSpPr>
          <p:nvPr>
            <p:ph type="sldNum" sz="quarter" idx="12"/>
          </p:nvPr>
        </p:nvSpPr>
        <p:spPr/>
        <p:txBody>
          <a:bodyPr/>
          <a:lstStyle/>
          <a:p>
            <a:fld id="{FAE27C80-05AD-4752-9291-1D20D366D09D}" type="slidenum">
              <a:rPr lang="zh-CN" altLang="en-US" smtClean="0"/>
              <a:t>22</a:t>
            </a:fld>
            <a:endParaRPr lang="zh-CN" altLang="en-US"/>
          </a:p>
        </p:txBody>
      </p:sp>
      <p:pic>
        <p:nvPicPr>
          <p:cNvPr id="8" name="图片 7">
            <a:extLst>
              <a:ext uri="{FF2B5EF4-FFF2-40B4-BE49-F238E27FC236}">
                <a16:creationId xmlns:a16="http://schemas.microsoft.com/office/drawing/2014/main" id="{5C910309-0998-4EBA-ABC5-9E879F0EF1A9}"/>
              </a:ext>
            </a:extLst>
          </p:cNvPr>
          <p:cNvPicPr>
            <a:picLocks noChangeAspect="1"/>
          </p:cNvPicPr>
          <p:nvPr/>
        </p:nvPicPr>
        <p:blipFill>
          <a:blip r:embed="rId2"/>
          <a:stretch>
            <a:fillRect/>
          </a:stretch>
        </p:blipFill>
        <p:spPr>
          <a:xfrm>
            <a:off x="927847" y="1775193"/>
            <a:ext cx="10336306" cy="2443360"/>
          </a:xfrm>
          <a:prstGeom prst="rect">
            <a:avLst/>
          </a:prstGeom>
        </p:spPr>
      </p:pic>
    </p:spTree>
    <p:extLst>
      <p:ext uri="{BB962C8B-B14F-4D97-AF65-F5344CB8AC3E}">
        <p14:creationId xmlns:p14="http://schemas.microsoft.com/office/powerpoint/2010/main" val="333299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CA5CA6-AB37-4F24-B28E-31342CE2AB4B}"/>
              </a:ext>
            </a:extLst>
          </p:cNvPr>
          <p:cNvSpPr>
            <a:spLocks noGrp="1"/>
          </p:cNvSpPr>
          <p:nvPr>
            <p:ph type="title"/>
          </p:nvPr>
        </p:nvSpPr>
        <p:spPr/>
        <p:txBody>
          <a:bodyPr/>
          <a:lstStyle/>
          <a:p>
            <a:r>
              <a:rPr lang="en-US" altLang="zh-CN" dirty="0"/>
              <a:t>Consistent Gaussian priors</a:t>
            </a:r>
            <a:endParaRPr lang="zh-CN" altLang="en-US" dirty="0"/>
          </a:p>
        </p:txBody>
      </p:sp>
      <p:sp>
        <p:nvSpPr>
          <p:cNvPr id="3" name="内容占位符 2">
            <a:extLst>
              <a:ext uri="{FF2B5EF4-FFF2-40B4-BE49-F238E27FC236}">
                <a16:creationId xmlns:a16="http://schemas.microsoft.com/office/drawing/2014/main" id="{9D97116A-3292-4EA3-8BAE-1C9D18E12D02}"/>
              </a:ext>
            </a:extLst>
          </p:cNvPr>
          <p:cNvSpPr>
            <a:spLocks noGrp="1"/>
          </p:cNvSpPr>
          <p:nvPr>
            <p:ph idx="1"/>
          </p:nvPr>
        </p:nvSpPr>
        <p:spPr>
          <a:xfrm>
            <a:off x="838200" y="2502223"/>
            <a:ext cx="10515600" cy="1484729"/>
          </a:xfrm>
        </p:spPr>
        <p:txBody>
          <a:bodyPr>
            <a:normAutofit fontScale="92500"/>
          </a:bodyPr>
          <a:lstStyle/>
          <a:p>
            <a:r>
              <a:rPr lang="en-US" altLang="zh-CN" dirty="0"/>
              <a:t>The effective model complexity determined by the choice of the regularization coefficient λ.</a:t>
            </a:r>
          </a:p>
          <a:p>
            <a:r>
              <a:rPr lang="en-US" altLang="zh-CN" dirty="0"/>
              <a:t>inconsistent with certain scaling properties of network mappings.</a:t>
            </a:r>
            <a:endParaRPr lang="zh-CN" altLang="en-US" dirty="0"/>
          </a:p>
        </p:txBody>
      </p:sp>
      <p:sp>
        <p:nvSpPr>
          <p:cNvPr id="4" name="灯片编号占位符 3">
            <a:extLst>
              <a:ext uri="{FF2B5EF4-FFF2-40B4-BE49-F238E27FC236}">
                <a16:creationId xmlns:a16="http://schemas.microsoft.com/office/drawing/2014/main" id="{B98831B7-54BE-4783-8081-CF90F3B4D3E0}"/>
              </a:ext>
            </a:extLst>
          </p:cNvPr>
          <p:cNvSpPr>
            <a:spLocks noGrp="1"/>
          </p:cNvSpPr>
          <p:nvPr>
            <p:ph type="sldNum" sz="quarter" idx="12"/>
          </p:nvPr>
        </p:nvSpPr>
        <p:spPr/>
        <p:txBody>
          <a:bodyPr/>
          <a:lstStyle/>
          <a:p>
            <a:fld id="{FAE27C80-05AD-4752-9291-1D20D366D09D}" type="slidenum">
              <a:rPr lang="zh-CN" altLang="en-US" smtClean="0"/>
              <a:t>23</a:t>
            </a:fld>
            <a:endParaRPr lang="zh-CN" altLang="en-US"/>
          </a:p>
        </p:txBody>
      </p:sp>
      <p:pic>
        <p:nvPicPr>
          <p:cNvPr id="6" name="图片 5">
            <a:extLst>
              <a:ext uri="{FF2B5EF4-FFF2-40B4-BE49-F238E27FC236}">
                <a16:creationId xmlns:a16="http://schemas.microsoft.com/office/drawing/2014/main" id="{FE3AEB67-CE74-4DC5-9B4F-E12D65A5F46B}"/>
              </a:ext>
            </a:extLst>
          </p:cNvPr>
          <p:cNvPicPr>
            <a:picLocks noChangeAspect="1"/>
          </p:cNvPicPr>
          <p:nvPr/>
        </p:nvPicPr>
        <p:blipFill>
          <a:blip r:embed="rId3"/>
          <a:stretch>
            <a:fillRect/>
          </a:stretch>
        </p:blipFill>
        <p:spPr>
          <a:xfrm>
            <a:off x="4268607" y="1690688"/>
            <a:ext cx="3654786" cy="811535"/>
          </a:xfrm>
          <a:prstGeom prst="rect">
            <a:avLst/>
          </a:prstGeom>
        </p:spPr>
      </p:pic>
      <p:pic>
        <p:nvPicPr>
          <p:cNvPr id="7" name="图片 6">
            <a:extLst>
              <a:ext uri="{FF2B5EF4-FFF2-40B4-BE49-F238E27FC236}">
                <a16:creationId xmlns:a16="http://schemas.microsoft.com/office/drawing/2014/main" id="{A517CE43-3B31-4E1D-B9B3-866E3EAADF79}"/>
              </a:ext>
            </a:extLst>
          </p:cNvPr>
          <p:cNvPicPr>
            <a:picLocks noChangeAspect="1"/>
          </p:cNvPicPr>
          <p:nvPr/>
        </p:nvPicPr>
        <p:blipFill>
          <a:blip r:embed="rId4"/>
          <a:stretch>
            <a:fillRect/>
          </a:stretch>
        </p:blipFill>
        <p:spPr>
          <a:xfrm>
            <a:off x="4268607" y="3986952"/>
            <a:ext cx="3654786" cy="1209383"/>
          </a:xfrm>
          <a:prstGeom prst="rect">
            <a:avLst/>
          </a:prstGeom>
        </p:spPr>
      </p:pic>
      <p:pic>
        <p:nvPicPr>
          <p:cNvPr id="9" name="图片 8">
            <a:extLst>
              <a:ext uri="{FF2B5EF4-FFF2-40B4-BE49-F238E27FC236}">
                <a16:creationId xmlns:a16="http://schemas.microsoft.com/office/drawing/2014/main" id="{1756415E-969A-4729-8EA4-101CED9330A1}"/>
              </a:ext>
            </a:extLst>
          </p:cNvPr>
          <p:cNvPicPr>
            <a:picLocks noChangeAspect="1"/>
          </p:cNvPicPr>
          <p:nvPr/>
        </p:nvPicPr>
        <p:blipFill>
          <a:blip r:embed="rId5"/>
          <a:stretch>
            <a:fillRect/>
          </a:stretch>
        </p:blipFill>
        <p:spPr>
          <a:xfrm>
            <a:off x="4401458" y="5196335"/>
            <a:ext cx="3389084" cy="1028082"/>
          </a:xfrm>
          <a:prstGeom prst="rect">
            <a:avLst/>
          </a:prstGeom>
        </p:spPr>
      </p:pic>
    </p:spTree>
    <p:extLst>
      <p:ext uri="{BB962C8B-B14F-4D97-AF65-F5344CB8AC3E}">
        <p14:creationId xmlns:p14="http://schemas.microsoft.com/office/powerpoint/2010/main" val="314146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CA5CA6-AB37-4F24-B28E-31342CE2AB4B}"/>
              </a:ext>
            </a:extLst>
          </p:cNvPr>
          <p:cNvSpPr>
            <a:spLocks noGrp="1"/>
          </p:cNvSpPr>
          <p:nvPr>
            <p:ph type="title"/>
          </p:nvPr>
        </p:nvSpPr>
        <p:spPr/>
        <p:txBody>
          <a:bodyPr/>
          <a:lstStyle/>
          <a:p>
            <a:r>
              <a:rPr lang="en-US" altLang="zh-CN" dirty="0"/>
              <a:t>Consistent Gaussian priors</a:t>
            </a:r>
            <a:endParaRPr lang="zh-CN" altLang="en-US" dirty="0"/>
          </a:p>
        </p:txBody>
      </p:sp>
      <p:sp>
        <p:nvSpPr>
          <p:cNvPr id="4" name="灯片编号占位符 3">
            <a:extLst>
              <a:ext uri="{FF2B5EF4-FFF2-40B4-BE49-F238E27FC236}">
                <a16:creationId xmlns:a16="http://schemas.microsoft.com/office/drawing/2014/main" id="{B98831B7-54BE-4783-8081-CF90F3B4D3E0}"/>
              </a:ext>
            </a:extLst>
          </p:cNvPr>
          <p:cNvSpPr>
            <a:spLocks noGrp="1"/>
          </p:cNvSpPr>
          <p:nvPr>
            <p:ph type="sldNum" sz="quarter" idx="12"/>
          </p:nvPr>
        </p:nvSpPr>
        <p:spPr/>
        <p:txBody>
          <a:bodyPr/>
          <a:lstStyle/>
          <a:p>
            <a:fld id="{FAE27C80-05AD-4752-9291-1D20D366D09D}" type="slidenum">
              <a:rPr lang="zh-CN" altLang="en-US" smtClean="0"/>
              <a:t>24</a:t>
            </a:fld>
            <a:endParaRPr lang="zh-CN" altLang="en-US"/>
          </a:p>
        </p:txBody>
      </p:sp>
      <p:pic>
        <p:nvPicPr>
          <p:cNvPr id="11" name="图片 10">
            <a:extLst>
              <a:ext uri="{FF2B5EF4-FFF2-40B4-BE49-F238E27FC236}">
                <a16:creationId xmlns:a16="http://schemas.microsoft.com/office/drawing/2014/main" id="{A3C06F43-E9DE-4BC7-B0DC-578759C68E0F}"/>
              </a:ext>
            </a:extLst>
          </p:cNvPr>
          <p:cNvPicPr>
            <a:picLocks noChangeAspect="1"/>
          </p:cNvPicPr>
          <p:nvPr/>
        </p:nvPicPr>
        <p:blipFill>
          <a:blip r:embed="rId3"/>
          <a:stretch>
            <a:fillRect/>
          </a:stretch>
        </p:blipFill>
        <p:spPr>
          <a:xfrm>
            <a:off x="2678664" y="2280157"/>
            <a:ext cx="2609773" cy="474504"/>
          </a:xfrm>
          <a:prstGeom prst="rect">
            <a:avLst/>
          </a:prstGeom>
        </p:spPr>
      </p:pic>
      <p:pic>
        <p:nvPicPr>
          <p:cNvPr id="13" name="图片 12">
            <a:extLst>
              <a:ext uri="{FF2B5EF4-FFF2-40B4-BE49-F238E27FC236}">
                <a16:creationId xmlns:a16="http://schemas.microsoft.com/office/drawing/2014/main" id="{53B006C2-5D26-46C5-B6A7-E0929BEAC80B}"/>
              </a:ext>
            </a:extLst>
          </p:cNvPr>
          <p:cNvPicPr>
            <a:picLocks noChangeAspect="1"/>
          </p:cNvPicPr>
          <p:nvPr/>
        </p:nvPicPr>
        <p:blipFill>
          <a:blip r:embed="rId4"/>
          <a:stretch>
            <a:fillRect/>
          </a:stretch>
        </p:blipFill>
        <p:spPr>
          <a:xfrm>
            <a:off x="6501278" y="1691537"/>
            <a:ext cx="4218643" cy="1651744"/>
          </a:xfrm>
          <a:prstGeom prst="rect">
            <a:avLst/>
          </a:prstGeom>
        </p:spPr>
      </p:pic>
      <p:pic>
        <p:nvPicPr>
          <p:cNvPr id="14" name="图片 13">
            <a:extLst>
              <a:ext uri="{FF2B5EF4-FFF2-40B4-BE49-F238E27FC236}">
                <a16:creationId xmlns:a16="http://schemas.microsoft.com/office/drawing/2014/main" id="{74193C29-D6D7-4403-8119-11AC36DD5C5C}"/>
              </a:ext>
            </a:extLst>
          </p:cNvPr>
          <p:cNvPicPr>
            <a:picLocks noChangeAspect="1"/>
          </p:cNvPicPr>
          <p:nvPr/>
        </p:nvPicPr>
        <p:blipFill>
          <a:blip r:embed="rId5"/>
          <a:stretch>
            <a:fillRect/>
          </a:stretch>
        </p:blipFill>
        <p:spPr>
          <a:xfrm>
            <a:off x="2678664" y="3592875"/>
            <a:ext cx="3012059" cy="668819"/>
          </a:xfrm>
          <a:prstGeom prst="rect">
            <a:avLst/>
          </a:prstGeom>
        </p:spPr>
      </p:pic>
      <p:pic>
        <p:nvPicPr>
          <p:cNvPr id="16" name="图片 15">
            <a:extLst>
              <a:ext uri="{FF2B5EF4-FFF2-40B4-BE49-F238E27FC236}">
                <a16:creationId xmlns:a16="http://schemas.microsoft.com/office/drawing/2014/main" id="{CD9ADA28-9D4A-4A8C-8688-81E7A406282C}"/>
              </a:ext>
            </a:extLst>
          </p:cNvPr>
          <p:cNvPicPr>
            <a:picLocks noChangeAspect="1"/>
          </p:cNvPicPr>
          <p:nvPr/>
        </p:nvPicPr>
        <p:blipFill>
          <a:blip r:embed="rId6"/>
          <a:stretch>
            <a:fillRect/>
          </a:stretch>
        </p:blipFill>
        <p:spPr>
          <a:xfrm>
            <a:off x="6501278" y="3429000"/>
            <a:ext cx="3235563" cy="996571"/>
          </a:xfrm>
          <a:prstGeom prst="rect">
            <a:avLst/>
          </a:prstGeom>
        </p:spPr>
      </p:pic>
      <p:pic>
        <p:nvPicPr>
          <p:cNvPr id="17" name="图片 16">
            <a:extLst>
              <a:ext uri="{FF2B5EF4-FFF2-40B4-BE49-F238E27FC236}">
                <a16:creationId xmlns:a16="http://schemas.microsoft.com/office/drawing/2014/main" id="{B982E7A6-AA88-4ADE-BA30-25E302A5AF17}"/>
              </a:ext>
            </a:extLst>
          </p:cNvPr>
          <p:cNvPicPr>
            <a:picLocks noChangeAspect="1"/>
          </p:cNvPicPr>
          <p:nvPr/>
        </p:nvPicPr>
        <p:blipFill>
          <a:blip r:embed="rId7"/>
          <a:stretch>
            <a:fillRect/>
          </a:stretch>
        </p:blipFill>
        <p:spPr>
          <a:xfrm>
            <a:off x="4155035" y="4619666"/>
            <a:ext cx="3881930" cy="2222945"/>
          </a:xfrm>
          <a:prstGeom prst="rect">
            <a:avLst/>
          </a:prstGeom>
        </p:spPr>
      </p:pic>
      <p:cxnSp>
        <p:nvCxnSpPr>
          <p:cNvPr id="19" name="直接连接符 18">
            <a:extLst>
              <a:ext uri="{FF2B5EF4-FFF2-40B4-BE49-F238E27FC236}">
                <a16:creationId xmlns:a16="http://schemas.microsoft.com/office/drawing/2014/main" id="{0A3EBAC6-79FC-4D64-8B47-D41B5FF55F7E}"/>
              </a:ext>
            </a:extLst>
          </p:cNvPr>
          <p:cNvCxnSpPr>
            <a:cxnSpLocks/>
          </p:cNvCxnSpPr>
          <p:nvPr/>
        </p:nvCxnSpPr>
        <p:spPr>
          <a:xfrm>
            <a:off x="2187019" y="3343281"/>
            <a:ext cx="86915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224038D-9D73-4756-B73F-92C2944401B9}"/>
              </a:ext>
            </a:extLst>
          </p:cNvPr>
          <p:cNvCxnSpPr>
            <a:cxnSpLocks/>
          </p:cNvCxnSpPr>
          <p:nvPr/>
        </p:nvCxnSpPr>
        <p:spPr>
          <a:xfrm>
            <a:off x="2187019" y="4425571"/>
            <a:ext cx="86915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2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E9DF2E-EBC1-4492-864F-CE7910EEB19A}"/>
              </a:ext>
            </a:extLst>
          </p:cNvPr>
          <p:cNvSpPr>
            <a:spLocks noGrp="1"/>
          </p:cNvSpPr>
          <p:nvPr>
            <p:ph type="title"/>
          </p:nvPr>
        </p:nvSpPr>
        <p:spPr/>
        <p:txBody>
          <a:bodyPr/>
          <a:lstStyle/>
          <a:p>
            <a:r>
              <a:rPr lang="en-US" altLang="zh-CN" dirty="0"/>
              <a:t>Early stopping</a:t>
            </a:r>
            <a:endParaRPr lang="zh-CN" altLang="en-US" dirty="0"/>
          </a:p>
        </p:txBody>
      </p:sp>
      <p:sp>
        <p:nvSpPr>
          <p:cNvPr id="3" name="内容占位符 2">
            <a:extLst>
              <a:ext uri="{FF2B5EF4-FFF2-40B4-BE49-F238E27FC236}">
                <a16:creationId xmlns:a16="http://schemas.microsoft.com/office/drawing/2014/main" id="{55093E56-DD59-4F7A-86F9-1118B5FCF038}"/>
              </a:ext>
            </a:extLst>
          </p:cNvPr>
          <p:cNvSpPr>
            <a:spLocks noGrp="1"/>
          </p:cNvSpPr>
          <p:nvPr>
            <p:ph idx="1"/>
          </p:nvPr>
        </p:nvSpPr>
        <p:spPr>
          <a:xfrm>
            <a:off x="838200" y="4999770"/>
            <a:ext cx="10515600" cy="1009651"/>
          </a:xfrm>
        </p:spPr>
        <p:txBody>
          <a:bodyPr/>
          <a:lstStyle/>
          <a:p>
            <a:r>
              <a:rPr lang="en-US" altLang="zh-CN" dirty="0"/>
              <a:t>Early stopping exhibit similar behavior to using a simple weight-decay term</a:t>
            </a:r>
          </a:p>
        </p:txBody>
      </p:sp>
      <p:sp>
        <p:nvSpPr>
          <p:cNvPr id="4" name="灯片编号占位符 3">
            <a:extLst>
              <a:ext uri="{FF2B5EF4-FFF2-40B4-BE49-F238E27FC236}">
                <a16:creationId xmlns:a16="http://schemas.microsoft.com/office/drawing/2014/main" id="{D8D035B6-4D1A-4026-906A-1C7B15A27A34}"/>
              </a:ext>
            </a:extLst>
          </p:cNvPr>
          <p:cNvSpPr>
            <a:spLocks noGrp="1"/>
          </p:cNvSpPr>
          <p:nvPr>
            <p:ph type="sldNum" sz="quarter" idx="12"/>
          </p:nvPr>
        </p:nvSpPr>
        <p:spPr/>
        <p:txBody>
          <a:bodyPr/>
          <a:lstStyle/>
          <a:p>
            <a:fld id="{FAE27C80-05AD-4752-9291-1D20D366D09D}" type="slidenum">
              <a:rPr lang="zh-CN" altLang="en-US" smtClean="0"/>
              <a:t>25</a:t>
            </a:fld>
            <a:endParaRPr lang="zh-CN" altLang="en-US"/>
          </a:p>
        </p:txBody>
      </p:sp>
      <p:pic>
        <p:nvPicPr>
          <p:cNvPr id="6" name="图片 5">
            <a:extLst>
              <a:ext uri="{FF2B5EF4-FFF2-40B4-BE49-F238E27FC236}">
                <a16:creationId xmlns:a16="http://schemas.microsoft.com/office/drawing/2014/main" id="{00B38BD1-3BDA-4CA9-96BD-EF2CC48005B8}"/>
              </a:ext>
            </a:extLst>
          </p:cNvPr>
          <p:cNvPicPr>
            <a:picLocks noChangeAspect="1"/>
          </p:cNvPicPr>
          <p:nvPr/>
        </p:nvPicPr>
        <p:blipFill>
          <a:blip r:embed="rId2"/>
          <a:stretch>
            <a:fillRect/>
          </a:stretch>
        </p:blipFill>
        <p:spPr>
          <a:xfrm>
            <a:off x="1840006" y="1870076"/>
            <a:ext cx="8511988" cy="2782765"/>
          </a:xfrm>
          <a:prstGeom prst="rect">
            <a:avLst/>
          </a:prstGeom>
        </p:spPr>
      </p:pic>
    </p:spTree>
    <p:extLst>
      <p:ext uri="{BB962C8B-B14F-4D97-AF65-F5344CB8AC3E}">
        <p14:creationId xmlns:p14="http://schemas.microsoft.com/office/powerpoint/2010/main" val="329643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22C6D-9C16-4AB6-80B9-EB8E194B0708}"/>
              </a:ext>
            </a:extLst>
          </p:cNvPr>
          <p:cNvSpPr>
            <a:spLocks noGrp="1"/>
          </p:cNvSpPr>
          <p:nvPr>
            <p:ph type="title"/>
          </p:nvPr>
        </p:nvSpPr>
        <p:spPr/>
        <p:txBody>
          <a:bodyPr/>
          <a:lstStyle/>
          <a:p>
            <a:r>
              <a:rPr lang="en-US" altLang="zh-CN" dirty="0"/>
              <a:t>Invariances</a:t>
            </a:r>
            <a:endParaRPr lang="zh-CN" altLang="en-US" dirty="0"/>
          </a:p>
        </p:txBody>
      </p:sp>
      <p:sp>
        <p:nvSpPr>
          <p:cNvPr id="3" name="内容占位符 2">
            <a:extLst>
              <a:ext uri="{FF2B5EF4-FFF2-40B4-BE49-F238E27FC236}">
                <a16:creationId xmlns:a16="http://schemas.microsoft.com/office/drawing/2014/main" id="{8CE346BC-5004-4EB4-93BC-22B0FE4F3697}"/>
              </a:ext>
            </a:extLst>
          </p:cNvPr>
          <p:cNvSpPr>
            <a:spLocks noGrp="1"/>
          </p:cNvSpPr>
          <p:nvPr>
            <p:ph idx="1"/>
          </p:nvPr>
        </p:nvSpPr>
        <p:spPr>
          <a:xfrm>
            <a:off x="838200" y="4942261"/>
            <a:ext cx="10515600" cy="1325564"/>
          </a:xfrm>
        </p:spPr>
        <p:txBody>
          <a:bodyPr>
            <a:normAutofit fontScale="92500"/>
          </a:bodyPr>
          <a:lstStyle/>
          <a:p>
            <a:r>
              <a:rPr lang="en-US" altLang="zh-CN" dirty="0"/>
              <a:t>predictions should be invariant, under one or more transformations of the input variables.</a:t>
            </a:r>
          </a:p>
          <a:p>
            <a:pPr lvl="1"/>
            <a:r>
              <a:rPr lang="en-US" altLang="zh-CN" dirty="0"/>
              <a:t>training set: large number of examples of the various transformations</a:t>
            </a:r>
            <a:endParaRPr lang="zh-CN" altLang="en-US" dirty="0"/>
          </a:p>
        </p:txBody>
      </p:sp>
      <p:sp>
        <p:nvSpPr>
          <p:cNvPr id="4" name="灯片编号占位符 3">
            <a:extLst>
              <a:ext uri="{FF2B5EF4-FFF2-40B4-BE49-F238E27FC236}">
                <a16:creationId xmlns:a16="http://schemas.microsoft.com/office/drawing/2014/main" id="{84626F04-2249-4BB8-BFB3-B3005DD140B7}"/>
              </a:ext>
            </a:extLst>
          </p:cNvPr>
          <p:cNvSpPr>
            <a:spLocks noGrp="1"/>
          </p:cNvSpPr>
          <p:nvPr>
            <p:ph type="sldNum" sz="quarter" idx="12"/>
          </p:nvPr>
        </p:nvSpPr>
        <p:spPr/>
        <p:txBody>
          <a:bodyPr/>
          <a:lstStyle/>
          <a:p>
            <a:fld id="{FAE27C80-05AD-4752-9291-1D20D366D09D}" type="slidenum">
              <a:rPr lang="zh-CN" altLang="en-US" smtClean="0"/>
              <a:t>26</a:t>
            </a:fld>
            <a:endParaRPr lang="zh-CN" altLang="en-US"/>
          </a:p>
        </p:txBody>
      </p:sp>
      <p:pic>
        <p:nvPicPr>
          <p:cNvPr id="2050" name="Picture 2" descr="Image result for MNIST">
            <a:extLst>
              <a:ext uri="{FF2B5EF4-FFF2-40B4-BE49-F238E27FC236}">
                <a16:creationId xmlns:a16="http://schemas.microsoft.com/office/drawing/2014/main" id="{F9E66F4C-FECE-477E-9308-6FBE4610A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714" y="1690688"/>
            <a:ext cx="5204572" cy="316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7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B064B-ADF8-4767-B2FD-6B4596204FB2}"/>
              </a:ext>
            </a:extLst>
          </p:cNvPr>
          <p:cNvSpPr>
            <a:spLocks noGrp="1"/>
          </p:cNvSpPr>
          <p:nvPr>
            <p:ph type="title"/>
          </p:nvPr>
        </p:nvSpPr>
        <p:spPr/>
        <p:txBody>
          <a:bodyPr/>
          <a:lstStyle/>
          <a:p>
            <a:r>
              <a:rPr lang="en-US" altLang="zh-CN" dirty="0"/>
              <a:t>Invariances</a:t>
            </a:r>
            <a:endParaRPr lang="zh-CN" altLang="en-US" dirty="0"/>
          </a:p>
        </p:txBody>
      </p:sp>
      <p:sp>
        <p:nvSpPr>
          <p:cNvPr id="3" name="内容占位符 2">
            <a:extLst>
              <a:ext uri="{FF2B5EF4-FFF2-40B4-BE49-F238E27FC236}">
                <a16:creationId xmlns:a16="http://schemas.microsoft.com/office/drawing/2014/main" id="{8E280081-7222-41EC-B8AD-2C0CEFE11CBF}"/>
              </a:ext>
            </a:extLst>
          </p:cNvPr>
          <p:cNvSpPr>
            <a:spLocks noGrp="1"/>
          </p:cNvSpPr>
          <p:nvPr>
            <p:ph idx="1"/>
          </p:nvPr>
        </p:nvSpPr>
        <p:spPr>
          <a:xfrm>
            <a:off x="838200" y="1825624"/>
            <a:ext cx="10515600" cy="4431741"/>
          </a:xfrm>
        </p:spPr>
        <p:txBody>
          <a:bodyPr>
            <a:normAutofit/>
          </a:bodyPr>
          <a:lstStyle/>
          <a:p>
            <a:r>
              <a:rPr lang="en-US" altLang="zh-CN" b="1" dirty="0"/>
              <a:t>Augmentation</a:t>
            </a:r>
            <a:r>
              <a:rPr lang="en-US" altLang="zh-CN" dirty="0"/>
              <a:t>: using replicas of the training patterns, transformed according to the desired invariances</a:t>
            </a:r>
          </a:p>
          <a:p>
            <a:r>
              <a:rPr lang="en-US" altLang="zh-CN" b="1" dirty="0"/>
              <a:t>Regularization term</a:t>
            </a:r>
            <a:r>
              <a:rPr lang="en-US" altLang="zh-CN" dirty="0"/>
              <a:t>: penalizes changes in the model output when the input is transformed</a:t>
            </a:r>
          </a:p>
          <a:p>
            <a:pPr lvl="1"/>
            <a:r>
              <a:rPr lang="en-US" altLang="zh-CN" dirty="0"/>
              <a:t>tangent propagation</a:t>
            </a:r>
          </a:p>
          <a:p>
            <a:r>
              <a:rPr lang="en-US" altLang="zh-CN" b="1" dirty="0"/>
              <a:t>Extracting features</a:t>
            </a:r>
            <a:r>
              <a:rPr lang="en-US" altLang="zh-CN" dirty="0"/>
              <a:t>: extracting features that are invariant under the required transformations</a:t>
            </a:r>
          </a:p>
          <a:p>
            <a:r>
              <a:rPr lang="en-US" altLang="zh-CN" dirty="0"/>
              <a:t>Build the invariance properties into the structure of a neural network</a:t>
            </a:r>
          </a:p>
          <a:p>
            <a:pPr lvl="1"/>
            <a:r>
              <a:rPr lang="en-US" altLang="zh-CN" dirty="0"/>
              <a:t>convolutional networks</a:t>
            </a:r>
            <a:endParaRPr lang="zh-CN" altLang="en-US" dirty="0"/>
          </a:p>
        </p:txBody>
      </p:sp>
      <p:sp>
        <p:nvSpPr>
          <p:cNvPr id="4" name="灯片编号占位符 3">
            <a:extLst>
              <a:ext uri="{FF2B5EF4-FFF2-40B4-BE49-F238E27FC236}">
                <a16:creationId xmlns:a16="http://schemas.microsoft.com/office/drawing/2014/main" id="{E26B1061-4C44-493A-99A9-02481839BD5F}"/>
              </a:ext>
            </a:extLst>
          </p:cNvPr>
          <p:cNvSpPr>
            <a:spLocks noGrp="1"/>
          </p:cNvSpPr>
          <p:nvPr>
            <p:ph type="sldNum" sz="quarter" idx="12"/>
          </p:nvPr>
        </p:nvSpPr>
        <p:spPr/>
        <p:txBody>
          <a:bodyPr/>
          <a:lstStyle/>
          <a:p>
            <a:fld id="{FAE27C80-05AD-4752-9291-1D20D366D09D}" type="slidenum">
              <a:rPr lang="zh-CN" altLang="en-US" smtClean="0"/>
              <a:t>27</a:t>
            </a:fld>
            <a:endParaRPr lang="zh-CN" altLang="en-US"/>
          </a:p>
        </p:txBody>
      </p:sp>
    </p:spTree>
    <p:extLst>
      <p:ext uri="{BB962C8B-B14F-4D97-AF65-F5344CB8AC3E}">
        <p14:creationId xmlns:p14="http://schemas.microsoft.com/office/powerpoint/2010/main" val="386115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1D1A3A-16FA-4A1B-AB58-8E81203BADB2}"/>
              </a:ext>
            </a:extLst>
          </p:cNvPr>
          <p:cNvSpPr>
            <a:spLocks noGrp="1"/>
          </p:cNvSpPr>
          <p:nvPr>
            <p:ph type="title"/>
          </p:nvPr>
        </p:nvSpPr>
        <p:spPr/>
        <p:txBody>
          <a:bodyPr/>
          <a:lstStyle/>
          <a:p>
            <a:r>
              <a:rPr lang="en-US" altLang="zh-CN" dirty="0"/>
              <a:t>Tangent propagation</a:t>
            </a:r>
            <a:endParaRPr lang="zh-CN" altLang="en-US" dirty="0"/>
          </a:p>
        </p:txBody>
      </p:sp>
      <p:sp>
        <p:nvSpPr>
          <p:cNvPr id="3" name="内容占位符 2">
            <a:extLst>
              <a:ext uri="{FF2B5EF4-FFF2-40B4-BE49-F238E27FC236}">
                <a16:creationId xmlns:a16="http://schemas.microsoft.com/office/drawing/2014/main" id="{72C8C5F2-4CC4-4B19-B7D9-36140E9CAB72}"/>
              </a:ext>
            </a:extLst>
          </p:cNvPr>
          <p:cNvSpPr>
            <a:spLocks noGrp="1"/>
          </p:cNvSpPr>
          <p:nvPr>
            <p:ph idx="1"/>
          </p:nvPr>
        </p:nvSpPr>
        <p:spPr>
          <a:xfrm>
            <a:off x="838200" y="1825625"/>
            <a:ext cx="10515600" cy="596733"/>
          </a:xfrm>
        </p:spPr>
        <p:txBody>
          <a:bodyPr/>
          <a:lstStyle/>
          <a:p>
            <a:r>
              <a:rPr lang="en-US" altLang="zh-CN" dirty="0"/>
              <a:t>Given a continuous transformation s(</a:t>
            </a:r>
            <a:r>
              <a:rPr lang="en-US" altLang="zh-CN" dirty="0" err="1"/>
              <a:t>x</a:t>
            </a:r>
            <a:r>
              <a:rPr lang="en-US" altLang="zh-CN" baseline="-25000" dirty="0" err="1"/>
              <a:t>n</a:t>
            </a:r>
            <a:r>
              <a:rPr lang="en-US" altLang="zh-CN" dirty="0"/>
              <a:t>, </a:t>
            </a:r>
            <a:r>
              <a:rPr lang="el-GR" altLang="zh-CN" dirty="0"/>
              <a:t>ξ)</a:t>
            </a:r>
            <a:r>
              <a:rPr lang="en-US" altLang="zh-CN" dirty="0"/>
              <a:t> to input vector </a:t>
            </a:r>
            <a:r>
              <a:rPr lang="en-US" altLang="zh-CN" dirty="0" err="1"/>
              <a:t>x</a:t>
            </a:r>
            <a:r>
              <a:rPr lang="en-US" altLang="zh-CN" baseline="-25000" dirty="0" err="1"/>
              <a:t>n</a:t>
            </a:r>
            <a:endParaRPr lang="zh-CN" altLang="en-US" dirty="0"/>
          </a:p>
        </p:txBody>
      </p:sp>
      <p:sp>
        <p:nvSpPr>
          <p:cNvPr id="4" name="灯片编号占位符 3">
            <a:extLst>
              <a:ext uri="{FF2B5EF4-FFF2-40B4-BE49-F238E27FC236}">
                <a16:creationId xmlns:a16="http://schemas.microsoft.com/office/drawing/2014/main" id="{2721630A-4722-4690-A7FC-74F46B0F7746}"/>
              </a:ext>
            </a:extLst>
          </p:cNvPr>
          <p:cNvSpPr>
            <a:spLocks noGrp="1"/>
          </p:cNvSpPr>
          <p:nvPr>
            <p:ph type="sldNum" sz="quarter" idx="12"/>
          </p:nvPr>
        </p:nvSpPr>
        <p:spPr/>
        <p:txBody>
          <a:bodyPr/>
          <a:lstStyle/>
          <a:p>
            <a:fld id="{FAE27C80-05AD-4752-9291-1D20D366D09D}" type="slidenum">
              <a:rPr lang="zh-CN" altLang="en-US" smtClean="0"/>
              <a:t>28</a:t>
            </a:fld>
            <a:endParaRPr lang="zh-CN" altLang="en-US"/>
          </a:p>
        </p:txBody>
      </p:sp>
      <p:pic>
        <p:nvPicPr>
          <p:cNvPr id="6" name="图片 5">
            <a:extLst>
              <a:ext uri="{FF2B5EF4-FFF2-40B4-BE49-F238E27FC236}">
                <a16:creationId xmlns:a16="http://schemas.microsoft.com/office/drawing/2014/main" id="{DD8260FA-ECA4-4519-9F77-FDF28ECE288E}"/>
              </a:ext>
            </a:extLst>
          </p:cNvPr>
          <p:cNvPicPr>
            <a:picLocks noChangeAspect="1"/>
          </p:cNvPicPr>
          <p:nvPr/>
        </p:nvPicPr>
        <p:blipFill>
          <a:blip r:embed="rId2"/>
          <a:stretch>
            <a:fillRect/>
          </a:stretch>
        </p:blipFill>
        <p:spPr>
          <a:xfrm>
            <a:off x="1413236" y="5412364"/>
            <a:ext cx="2856067" cy="1102729"/>
          </a:xfrm>
          <a:prstGeom prst="rect">
            <a:avLst/>
          </a:prstGeom>
        </p:spPr>
      </p:pic>
      <p:pic>
        <p:nvPicPr>
          <p:cNvPr id="8" name="图片 7">
            <a:extLst>
              <a:ext uri="{FF2B5EF4-FFF2-40B4-BE49-F238E27FC236}">
                <a16:creationId xmlns:a16="http://schemas.microsoft.com/office/drawing/2014/main" id="{F421760C-8D05-4BA1-9C62-0D25F9A87D92}"/>
              </a:ext>
            </a:extLst>
          </p:cNvPr>
          <p:cNvPicPr>
            <a:picLocks noChangeAspect="1"/>
          </p:cNvPicPr>
          <p:nvPr/>
        </p:nvPicPr>
        <p:blipFill>
          <a:blip r:embed="rId3"/>
          <a:stretch>
            <a:fillRect/>
          </a:stretch>
        </p:blipFill>
        <p:spPr>
          <a:xfrm>
            <a:off x="5321842" y="5418851"/>
            <a:ext cx="5235394" cy="1089754"/>
          </a:xfrm>
          <a:prstGeom prst="rect">
            <a:avLst/>
          </a:prstGeom>
        </p:spPr>
      </p:pic>
      <p:pic>
        <p:nvPicPr>
          <p:cNvPr id="7" name="图片 6">
            <a:extLst>
              <a:ext uri="{FF2B5EF4-FFF2-40B4-BE49-F238E27FC236}">
                <a16:creationId xmlns:a16="http://schemas.microsoft.com/office/drawing/2014/main" id="{F48F19DC-305A-4EDC-9716-83FD5AC971A6}"/>
              </a:ext>
            </a:extLst>
          </p:cNvPr>
          <p:cNvPicPr>
            <a:picLocks noChangeAspect="1"/>
          </p:cNvPicPr>
          <p:nvPr/>
        </p:nvPicPr>
        <p:blipFill>
          <a:blip r:embed="rId4"/>
          <a:stretch>
            <a:fillRect/>
          </a:stretch>
        </p:blipFill>
        <p:spPr>
          <a:xfrm>
            <a:off x="4119172" y="2512446"/>
            <a:ext cx="3953655" cy="2809830"/>
          </a:xfrm>
          <a:prstGeom prst="rect">
            <a:avLst/>
          </a:prstGeom>
        </p:spPr>
      </p:pic>
    </p:spTree>
    <p:extLst>
      <p:ext uri="{BB962C8B-B14F-4D97-AF65-F5344CB8AC3E}">
        <p14:creationId xmlns:p14="http://schemas.microsoft.com/office/powerpoint/2010/main" val="16977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1D1A3A-16FA-4A1B-AB58-8E81203BADB2}"/>
              </a:ext>
            </a:extLst>
          </p:cNvPr>
          <p:cNvSpPr>
            <a:spLocks noGrp="1"/>
          </p:cNvSpPr>
          <p:nvPr>
            <p:ph type="title"/>
          </p:nvPr>
        </p:nvSpPr>
        <p:spPr/>
        <p:txBody>
          <a:bodyPr/>
          <a:lstStyle/>
          <a:p>
            <a:r>
              <a:rPr lang="en-US" altLang="zh-CN" dirty="0"/>
              <a:t>Tangent propagation</a:t>
            </a:r>
            <a:endParaRPr lang="zh-CN" altLang="en-US" dirty="0"/>
          </a:p>
        </p:txBody>
      </p:sp>
      <p:sp>
        <p:nvSpPr>
          <p:cNvPr id="3" name="内容占位符 2">
            <a:extLst>
              <a:ext uri="{FF2B5EF4-FFF2-40B4-BE49-F238E27FC236}">
                <a16:creationId xmlns:a16="http://schemas.microsoft.com/office/drawing/2014/main" id="{72C8C5F2-4CC4-4B19-B7D9-36140E9CAB72}"/>
              </a:ext>
            </a:extLst>
          </p:cNvPr>
          <p:cNvSpPr>
            <a:spLocks noGrp="1"/>
          </p:cNvSpPr>
          <p:nvPr>
            <p:ph idx="1"/>
          </p:nvPr>
        </p:nvSpPr>
        <p:spPr>
          <a:xfrm>
            <a:off x="838200" y="1825625"/>
            <a:ext cx="10515600" cy="596733"/>
          </a:xfrm>
        </p:spPr>
        <p:txBody>
          <a:bodyPr/>
          <a:lstStyle/>
          <a:p>
            <a:r>
              <a:rPr lang="en-US" altLang="zh-CN" dirty="0"/>
              <a:t>Given a continuous transformation s(</a:t>
            </a:r>
            <a:r>
              <a:rPr lang="en-US" altLang="zh-CN" dirty="0" err="1"/>
              <a:t>x</a:t>
            </a:r>
            <a:r>
              <a:rPr lang="en-US" altLang="zh-CN" baseline="-25000" dirty="0" err="1"/>
              <a:t>n</a:t>
            </a:r>
            <a:r>
              <a:rPr lang="en-US" altLang="zh-CN" dirty="0"/>
              <a:t>, </a:t>
            </a:r>
            <a:r>
              <a:rPr lang="el-GR" altLang="zh-CN" dirty="0"/>
              <a:t>ξ)</a:t>
            </a:r>
            <a:r>
              <a:rPr lang="en-US" altLang="zh-CN" dirty="0"/>
              <a:t> to input vector </a:t>
            </a:r>
            <a:r>
              <a:rPr lang="en-US" altLang="zh-CN" dirty="0" err="1"/>
              <a:t>x</a:t>
            </a:r>
            <a:r>
              <a:rPr lang="en-US" altLang="zh-CN" baseline="-25000" dirty="0" err="1"/>
              <a:t>n</a:t>
            </a:r>
            <a:endParaRPr lang="zh-CN" altLang="en-US" dirty="0"/>
          </a:p>
        </p:txBody>
      </p:sp>
      <p:sp>
        <p:nvSpPr>
          <p:cNvPr id="4" name="灯片编号占位符 3">
            <a:extLst>
              <a:ext uri="{FF2B5EF4-FFF2-40B4-BE49-F238E27FC236}">
                <a16:creationId xmlns:a16="http://schemas.microsoft.com/office/drawing/2014/main" id="{2721630A-4722-4690-A7FC-74F46B0F7746}"/>
              </a:ext>
            </a:extLst>
          </p:cNvPr>
          <p:cNvSpPr>
            <a:spLocks noGrp="1"/>
          </p:cNvSpPr>
          <p:nvPr>
            <p:ph type="sldNum" sz="quarter" idx="12"/>
          </p:nvPr>
        </p:nvSpPr>
        <p:spPr/>
        <p:txBody>
          <a:bodyPr/>
          <a:lstStyle/>
          <a:p>
            <a:fld id="{FAE27C80-05AD-4752-9291-1D20D366D09D}" type="slidenum">
              <a:rPr lang="zh-CN" altLang="en-US" smtClean="0"/>
              <a:t>29</a:t>
            </a:fld>
            <a:endParaRPr lang="zh-CN" altLang="en-US"/>
          </a:p>
        </p:txBody>
      </p:sp>
      <p:pic>
        <p:nvPicPr>
          <p:cNvPr id="6" name="图片 5">
            <a:extLst>
              <a:ext uri="{FF2B5EF4-FFF2-40B4-BE49-F238E27FC236}">
                <a16:creationId xmlns:a16="http://schemas.microsoft.com/office/drawing/2014/main" id="{DD8260FA-ECA4-4519-9F77-FDF28ECE288E}"/>
              </a:ext>
            </a:extLst>
          </p:cNvPr>
          <p:cNvPicPr>
            <a:picLocks noChangeAspect="1"/>
          </p:cNvPicPr>
          <p:nvPr/>
        </p:nvPicPr>
        <p:blipFill>
          <a:blip r:embed="rId2"/>
          <a:stretch>
            <a:fillRect/>
          </a:stretch>
        </p:blipFill>
        <p:spPr>
          <a:xfrm>
            <a:off x="960228" y="2721100"/>
            <a:ext cx="2612010" cy="1008498"/>
          </a:xfrm>
          <a:prstGeom prst="rect">
            <a:avLst/>
          </a:prstGeom>
        </p:spPr>
      </p:pic>
      <p:pic>
        <p:nvPicPr>
          <p:cNvPr id="8" name="图片 7">
            <a:extLst>
              <a:ext uri="{FF2B5EF4-FFF2-40B4-BE49-F238E27FC236}">
                <a16:creationId xmlns:a16="http://schemas.microsoft.com/office/drawing/2014/main" id="{F421760C-8D05-4BA1-9C62-0D25F9A87D92}"/>
              </a:ext>
            </a:extLst>
          </p:cNvPr>
          <p:cNvPicPr>
            <a:picLocks noChangeAspect="1"/>
          </p:cNvPicPr>
          <p:nvPr/>
        </p:nvPicPr>
        <p:blipFill>
          <a:blip r:embed="rId3"/>
          <a:stretch>
            <a:fillRect/>
          </a:stretch>
        </p:blipFill>
        <p:spPr>
          <a:xfrm>
            <a:off x="4746806" y="2639844"/>
            <a:ext cx="5235394" cy="1089754"/>
          </a:xfrm>
          <a:prstGeom prst="rect">
            <a:avLst/>
          </a:prstGeom>
        </p:spPr>
      </p:pic>
      <p:pic>
        <p:nvPicPr>
          <p:cNvPr id="10" name="图片 9">
            <a:extLst>
              <a:ext uri="{FF2B5EF4-FFF2-40B4-BE49-F238E27FC236}">
                <a16:creationId xmlns:a16="http://schemas.microsoft.com/office/drawing/2014/main" id="{BA64A6D6-8C7C-4B25-996B-EBCC1C63D582}"/>
              </a:ext>
            </a:extLst>
          </p:cNvPr>
          <p:cNvPicPr>
            <a:picLocks noChangeAspect="1"/>
          </p:cNvPicPr>
          <p:nvPr/>
        </p:nvPicPr>
        <p:blipFill>
          <a:blip r:embed="rId4"/>
          <a:stretch>
            <a:fillRect/>
          </a:stretch>
        </p:blipFill>
        <p:spPr>
          <a:xfrm>
            <a:off x="1273392" y="4874911"/>
            <a:ext cx="1985682" cy="530095"/>
          </a:xfrm>
          <a:prstGeom prst="rect">
            <a:avLst/>
          </a:prstGeom>
        </p:spPr>
      </p:pic>
      <p:pic>
        <p:nvPicPr>
          <p:cNvPr id="12" name="图片 11">
            <a:extLst>
              <a:ext uri="{FF2B5EF4-FFF2-40B4-BE49-F238E27FC236}">
                <a16:creationId xmlns:a16="http://schemas.microsoft.com/office/drawing/2014/main" id="{30CCF213-E9FD-44E3-BD9C-C5554B2F63E8}"/>
              </a:ext>
            </a:extLst>
          </p:cNvPr>
          <p:cNvPicPr>
            <a:picLocks noChangeAspect="1"/>
          </p:cNvPicPr>
          <p:nvPr/>
        </p:nvPicPr>
        <p:blipFill>
          <a:blip r:embed="rId5"/>
          <a:stretch>
            <a:fillRect/>
          </a:stretch>
        </p:blipFill>
        <p:spPr>
          <a:xfrm>
            <a:off x="3694267" y="4477178"/>
            <a:ext cx="7794626" cy="1325563"/>
          </a:xfrm>
          <a:prstGeom prst="rect">
            <a:avLst/>
          </a:prstGeom>
        </p:spPr>
      </p:pic>
    </p:spTree>
    <p:extLst>
      <p:ext uri="{BB962C8B-B14F-4D97-AF65-F5344CB8AC3E}">
        <p14:creationId xmlns:p14="http://schemas.microsoft.com/office/powerpoint/2010/main" val="382673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EF29A1B-A557-497D-BE5A-ABE9CE237572}"/>
              </a:ext>
            </a:extLst>
          </p:cNvPr>
          <p:cNvSpPr>
            <a:spLocks noGrp="1"/>
          </p:cNvSpPr>
          <p:nvPr>
            <p:ph type="title"/>
          </p:nvPr>
        </p:nvSpPr>
        <p:spPr/>
        <p:txBody>
          <a:bodyPr/>
          <a:lstStyle/>
          <a:p>
            <a:r>
              <a:rPr lang="en-US" altLang="zh-CN" dirty="0"/>
              <a:t>Feed-forward Network Functions</a:t>
            </a:r>
            <a:endParaRPr lang="zh-CN" altLang="en-US" dirty="0"/>
          </a:p>
        </p:txBody>
      </p:sp>
      <p:sp>
        <p:nvSpPr>
          <p:cNvPr id="2" name="灯片编号占位符 1">
            <a:extLst>
              <a:ext uri="{FF2B5EF4-FFF2-40B4-BE49-F238E27FC236}">
                <a16:creationId xmlns:a16="http://schemas.microsoft.com/office/drawing/2014/main" id="{D0979CA7-4B38-48F4-A63D-0909A4C4E21C}"/>
              </a:ext>
            </a:extLst>
          </p:cNvPr>
          <p:cNvSpPr>
            <a:spLocks noGrp="1"/>
          </p:cNvSpPr>
          <p:nvPr>
            <p:ph type="sldNum" sz="quarter" idx="12"/>
          </p:nvPr>
        </p:nvSpPr>
        <p:spPr/>
        <p:txBody>
          <a:bodyPr/>
          <a:lstStyle/>
          <a:p>
            <a:fld id="{FAE27C80-05AD-4752-9291-1D20D366D09D}" type="slidenum">
              <a:rPr lang="zh-CN" altLang="en-US" smtClean="0"/>
              <a:t>3</a:t>
            </a:fld>
            <a:endParaRPr lang="zh-CN" altLang="en-US"/>
          </a:p>
        </p:txBody>
      </p:sp>
      <p:sp>
        <p:nvSpPr>
          <p:cNvPr id="6" name="文本占位符 5">
            <a:extLst>
              <a:ext uri="{FF2B5EF4-FFF2-40B4-BE49-F238E27FC236}">
                <a16:creationId xmlns:a16="http://schemas.microsoft.com/office/drawing/2014/main" id="{58EDBCA5-30F5-48C7-9938-0F365DB65F40}"/>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47383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F1699F-AF7B-4BCA-80DF-373EA6475C90}"/>
              </a:ext>
            </a:extLst>
          </p:cNvPr>
          <p:cNvSpPr>
            <a:spLocks noGrp="1"/>
          </p:cNvSpPr>
          <p:nvPr>
            <p:ph type="title"/>
          </p:nvPr>
        </p:nvSpPr>
        <p:spPr/>
        <p:txBody>
          <a:bodyPr/>
          <a:lstStyle/>
          <a:p>
            <a:r>
              <a:rPr lang="en-US" altLang="zh-CN" dirty="0"/>
              <a:t>Convolutional networks</a:t>
            </a:r>
            <a:endParaRPr lang="zh-CN" altLang="en-US" dirty="0"/>
          </a:p>
        </p:txBody>
      </p:sp>
      <p:sp>
        <p:nvSpPr>
          <p:cNvPr id="3" name="内容占位符 2">
            <a:extLst>
              <a:ext uri="{FF2B5EF4-FFF2-40B4-BE49-F238E27FC236}">
                <a16:creationId xmlns:a16="http://schemas.microsoft.com/office/drawing/2014/main" id="{66B4FCE6-E2B6-481D-ADA1-5F74C4CB2602}"/>
              </a:ext>
            </a:extLst>
          </p:cNvPr>
          <p:cNvSpPr>
            <a:spLocks noGrp="1"/>
          </p:cNvSpPr>
          <p:nvPr>
            <p:ph idx="1"/>
          </p:nvPr>
        </p:nvSpPr>
        <p:spPr>
          <a:xfrm>
            <a:off x="838200" y="5470067"/>
            <a:ext cx="10515600" cy="635663"/>
          </a:xfrm>
        </p:spPr>
        <p:txBody>
          <a:bodyPr>
            <a:normAutofit fontScale="85000" lnSpcReduction="10000"/>
          </a:bodyPr>
          <a:lstStyle/>
          <a:p>
            <a:r>
              <a:rPr lang="en-US" altLang="zh-CN" dirty="0"/>
              <a:t>Nearby pixels are more strongly correlated than more distant pixels</a:t>
            </a:r>
            <a:endParaRPr lang="zh-CN" altLang="en-US" dirty="0"/>
          </a:p>
        </p:txBody>
      </p:sp>
      <p:sp>
        <p:nvSpPr>
          <p:cNvPr id="4" name="灯片编号占位符 3">
            <a:extLst>
              <a:ext uri="{FF2B5EF4-FFF2-40B4-BE49-F238E27FC236}">
                <a16:creationId xmlns:a16="http://schemas.microsoft.com/office/drawing/2014/main" id="{D680AC5B-C489-41F8-AD8F-3FFB63FAFEDC}"/>
              </a:ext>
            </a:extLst>
          </p:cNvPr>
          <p:cNvSpPr>
            <a:spLocks noGrp="1"/>
          </p:cNvSpPr>
          <p:nvPr>
            <p:ph type="sldNum" sz="quarter" idx="12"/>
          </p:nvPr>
        </p:nvSpPr>
        <p:spPr/>
        <p:txBody>
          <a:bodyPr/>
          <a:lstStyle/>
          <a:p>
            <a:fld id="{FAE27C80-05AD-4752-9291-1D20D366D09D}" type="slidenum">
              <a:rPr lang="zh-CN" altLang="en-US" smtClean="0"/>
              <a:t>30</a:t>
            </a:fld>
            <a:endParaRPr lang="zh-CN" altLang="en-US"/>
          </a:p>
        </p:txBody>
      </p:sp>
      <p:pic>
        <p:nvPicPr>
          <p:cNvPr id="7" name="图片 6">
            <a:extLst>
              <a:ext uri="{FF2B5EF4-FFF2-40B4-BE49-F238E27FC236}">
                <a16:creationId xmlns:a16="http://schemas.microsoft.com/office/drawing/2014/main" id="{1A32EA72-7829-4ACE-9F3D-199C55D4F497}"/>
              </a:ext>
            </a:extLst>
          </p:cNvPr>
          <p:cNvPicPr>
            <a:picLocks noChangeAspect="1"/>
          </p:cNvPicPr>
          <p:nvPr/>
        </p:nvPicPr>
        <p:blipFill>
          <a:blip r:embed="rId3"/>
          <a:stretch>
            <a:fillRect/>
          </a:stretch>
        </p:blipFill>
        <p:spPr>
          <a:xfrm>
            <a:off x="6630188" y="1680936"/>
            <a:ext cx="3960824" cy="3329454"/>
          </a:xfrm>
          <a:prstGeom prst="rect">
            <a:avLst/>
          </a:prstGeom>
        </p:spPr>
      </p:pic>
      <p:pic>
        <p:nvPicPr>
          <p:cNvPr id="6" name="图片 5">
            <a:extLst>
              <a:ext uri="{FF2B5EF4-FFF2-40B4-BE49-F238E27FC236}">
                <a16:creationId xmlns:a16="http://schemas.microsoft.com/office/drawing/2014/main" id="{72B651D0-4CB5-4C87-8DFC-BE8B638397C5}"/>
              </a:ext>
            </a:extLst>
          </p:cNvPr>
          <p:cNvPicPr>
            <a:picLocks noChangeAspect="1"/>
          </p:cNvPicPr>
          <p:nvPr/>
        </p:nvPicPr>
        <p:blipFill>
          <a:blip r:embed="rId4"/>
          <a:stretch>
            <a:fillRect/>
          </a:stretch>
        </p:blipFill>
        <p:spPr>
          <a:xfrm>
            <a:off x="854276" y="1680936"/>
            <a:ext cx="5241724" cy="3329454"/>
          </a:xfrm>
          <a:prstGeom prst="rect">
            <a:avLst/>
          </a:prstGeom>
        </p:spPr>
      </p:pic>
    </p:spTree>
    <p:extLst>
      <p:ext uri="{BB962C8B-B14F-4D97-AF65-F5344CB8AC3E}">
        <p14:creationId xmlns:p14="http://schemas.microsoft.com/office/powerpoint/2010/main" val="2612319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F1699F-AF7B-4BCA-80DF-373EA6475C90}"/>
              </a:ext>
            </a:extLst>
          </p:cNvPr>
          <p:cNvSpPr>
            <a:spLocks noGrp="1"/>
          </p:cNvSpPr>
          <p:nvPr>
            <p:ph type="title"/>
          </p:nvPr>
        </p:nvSpPr>
        <p:spPr/>
        <p:txBody>
          <a:bodyPr/>
          <a:lstStyle/>
          <a:p>
            <a:r>
              <a:rPr lang="en-US" altLang="zh-CN" dirty="0"/>
              <a:t>Convolutional networks</a:t>
            </a:r>
            <a:endParaRPr lang="zh-CN" altLang="en-US" dirty="0"/>
          </a:p>
        </p:txBody>
      </p:sp>
      <p:sp>
        <p:nvSpPr>
          <p:cNvPr id="3" name="内容占位符 2">
            <a:extLst>
              <a:ext uri="{FF2B5EF4-FFF2-40B4-BE49-F238E27FC236}">
                <a16:creationId xmlns:a16="http://schemas.microsoft.com/office/drawing/2014/main" id="{66B4FCE6-E2B6-481D-ADA1-5F74C4CB2602}"/>
              </a:ext>
            </a:extLst>
          </p:cNvPr>
          <p:cNvSpPr>
            <a:spLocks noGrp="1"/>
          </p:cNvSpPr>
          <p:nvPr>
            <p:ph idx="1"/>
          </p:nvPr>
        </p:nvSpPr>
        <p:spPr>
          <a:xfrm>
            <a:off x="7046976" y="2740408"/>
            <a:ext cx="4306824" cy="1727741"/>
          </a:xfrm>
        </p:spPr>
        <p:txBody>
          <a:bodyPr>
            <a:normAutofit/>
          </a:bodyPr>
          <a:lstStyle/>
          <a:p>
            <a:r>
              <a:rPr lang="en-US" altLang="zh-CN" dirty="0"/>
              <a:t>local receptive fields</a:t>
            </a:r>
          </a:p>
          <a:p>
            <a:r>
              <a:rPr lang="en-US" altLang="zh-CN" dirty="0"/>
              <a:t>weight sharing</a:t>
            </a:r>
          </a:p>
          <a:p>
            <a:r>
              <a:rPr lang="en-US" altLang="zh-CN" dirty="0"/>
              <a:t>subsampling</a:t>
            </a:r>
            <a:endParaRPr lang="zh-CN" altLang="en-US" dirty="0"/>
          </a:p>
        </p:txBody>
      </p:sp>
      <p:sp>
        <p:nvSpPr>
          <p:cNvPr id="4" name="灯片编号占位符 3">
            <a:extLst>
              <a:ext uri="{FF2B5EF4-FFF2-40B4-BE49-F238E27FC236}">
                <a16:creationId xmlns:a16="http://schemas.microsoft.com/office/drawing/2014/main" id="{D680AC5B-C489-41F8-AD8F-3FFB63FAFEDC}"/>
              </a:ext>
            </a:extLst>
          </p:cNvPr>
          <p:cNvSpPr>
            <a:spLocks noGrp="1"/>
          </p:cNvSpPr>
          <p:nvPr>
            <p:ph type="sldNum" sz="quarter" idx="12"/>
          </p:nvPr>
        </p:nvSpPr>
        <p:spPr/>
        <p:txBody>
          <a:bodyPr/>
          <a:lstStyle/>
          <a:p>
            <a:fld id="{FAE27C80-05AD-4752-9291-1D20D366D09D}" type="slidenum">
              <a:rPr lang="zh-CN" altLang="en-US" smtClean="0"/>
              <a:t>31</a:t>
            </a:fld>
            <a:endParaRPr lang="zh-CN" altLang="en-US"/>
          </a:p>
        </p:txBody>
      </p:sp>
      <p:pic>
        <p:nvPicPr>
          <p:cNvPr id="6" name="图片 5">
            <a:extLst>
              <a:ext uri="{FF2B5EF4-FFF2-40B4-BE49-F238E27FC236}">
                <a16:creationId xmlns:a16="http://schemas.microsoft.com/office/drawing/2014/main" id="{908A8EAC-CDC2-450E-9E91-F00A3517CA60}"/>
              </a:ext>
            </a:extLst>
          </p:cNvPr>
          <p:cNvPicPr>
            <a:picLocks noChangeAspect="1"/>
          </p:cNvPicPr>
          <p:nvPr/>
        </p:nvPicPr>
        <p:blipFill>
          <a:blip r:embed="rId3"/>
          <a:stretch>
            <a:fillRect/>
          </a:stretch>
        </p:blipFill>
        <p:spPr>
          <a:xfrm>
            <a:off x="796416" y="1690688"/>
            <a:ext cx="5299584" cy="3827182"/>
          </a:xfrm>
          <a:prstGeom prst="rect">
            <a:avLst/>
          </a:prstGeom>
        </p:spPr>
      </p:pic>
    </p:spTree>
    <p:extLst>
      <p:ext uri="{BB962C8B-B14F-4D97-AF65-F5344CB8AC3E}">
        <p14:creationId xmlns:p14="http://schemas.microsoft.com/office/powerpoint/2010/main" val="3519620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7801BB-6C72-4D59-8827-2826634DAA22}"/>
              </a:ext>
            </a:extLst>
          </p:cNvPr>
          <p:cNvSpPr>
            <a:spLocks noGrp="1"/>
          </p:cNvSpPr>
          <p:nvPr>
            <p:ph type="title"/>
          </p:nvPr>
        </p:nvSpPr>
        <p:spPr/>
        <p:txBody>
          <a:bodyPr/>
          <a:lstStyle/>
          <a:p>
            <a:r>
              <a:rPr lang="en-US" altLang="zh-CN" dirty="0"/>
              <a:t>The Hessian Matrix</a:t>
            </a:r>
            <a:endParaRPr lang="zh-CN" altLang="en-US" dirty="0"/>
          </a:p>
        </p:txBody>
      </p:sp>
      <p:sp>
        <p:nvSpPr>
          <p:cNvPr id="3" name="文本占位符 2">
            <a:extLst>
              <a:ext uri="{FF2B5EF4-FFF2-40B4-BE49-F238E27FC236}">
                <a16:creationId xmlns:a16="http://schemas.microsoft.com/office/drawing/2014/main" id="{A9549221-6E82-4077-8A99-EFBD25D916D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6F8D331-8D86-4C4D-8634-9C3E4430E7FC}"/>
              </a:ext>
            </a:extLst>
          </p:cNvPr>
          <p:cNvSpPr>
            <a:spLocks noGrp="1"/>
          </p:cNvSpPr>
          <p:nvPr>
            <p:ph type="sldNum" sz="quarter" idx="12"/>
          </p:nvPr>
        </p:nvSpPr>
        <p:spPr/>
        <p:txBody>
          <a:bodyPr/>
          <a:lstStyle/>
          <a:p>
            <a:fld id="{FAE27C80-05AD-4752-9291-1D20D366D09D}" type="slidenum">
              <a:rPr lang="zh-CN" altLang="en-US" smtClean="0"/>
              <a:t>32</a:t>
            </a:fld>
            <a:endParaRPr lang="zh-CN" altLang="en-US"/>
          </a:p>
        </p:txBody>
      </p:sp>
    </p:spTree>
    <p:extLst>
      <p:ext uri="{BB962C8B-B14F-4D97-AF65-F5344CB8AC3E}">
        <p14:creationId xmlns:p14="http://schemas.microsoft.com/office/powerpoint/2010/main" val="2298367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3152F96-E0BD-4B69-9B5B-0F1FE1DE8387}"/>
              </a:ext>
            </a:extLst>
          </p:cNvPr>
          <p:cNvSpPr>
            <a:spLocks noGrp="1"/>
          </p:cNvSpPr>
          <p:nvPr>
            <p:ph type="title"/>
          </p:nvPr>
        </p:nvSpPr>
        <p:spPr/>
        <p:txBody>
          <a:bodyPr/>
          <a:lstStyle/>
          <a:p>
            <a:r>
              <a:rPr lang="en-US" altLang="zh-CN" dirty="0"/>
              <a:t>The Hessian Matrix</a:t>
            </a:r>
            <a:endParaRPr lang="zh-CN" altLang="en-US" dirty="0"/>
          </a:p>
        </p:txBody>
      </p:sp>
      <p:sp>
        <p:nvSpPr>
          <p:cNvPr id="6" name="内容占位符 5">
            <a:extLst>
              <a:ext uri="{FF2B5EF4-FFF2-40B4-BE49-F238E27FC236}">
                <a16:creationId xmlns:a16="http://schemas.microsoft.com/office/drawing/2014/main" id="{1F1113FC-A71A-44DA-B1D5-AA0A5923B379}"/>
              </a:ext>
            </a:extLst>
          </p:cNvPr>
          <p:cNvSpPr>
            <a:spLocks noGrp="1"/>
          </p:cNvSpPr>
          <p:nvPr>
            <p:ph idx="1"/>
          </p:nvPr>
        </p:nvSpPr>
        <p:spPr>
          <a:xfrm>
            <a:off x="5451858" y="2120949"/>
            <a:ext cx="6317484" cy="3805139"/>
          </a:xfrm>
        </p:spPr>
        <p:txBody>
          <a:bodyPr>
            <a:normAutofit lnSpcReduction="10000"/>
          </a:bodyPr>
          <a:lstStyle/>
          <a:p>
            <a:r>
              <a:rPr lang="en-US" altLang="zh-CN" dirty="0"/>
              <a:t>Several nonlinear optimization algorithms based on the second-order properties of the error surface</a:t>
            </a:r>
          </a:p>
          <a:p>
            <a:r>
              <a:rPr lang="en-US" altLang="zh-CN" dirty="0"/>
              <a:t>The basis of a fast procedure for re-training a network following a small change in the training data</a:t>
            </a:r>
          </a:p>
          <a:p>
            <a:r>
              <a:rPr lang="en-US" altLang="zh-CN" dirty="0"/>
              <a:t>The inverse of the Hessian used to identify the least significant weights in a network</a:t>
            </a:r>
          </a:p>
        </p:txBody>
      </p:sp>
      <p:sp>
        <p:nvSpPr>
          <p:cNvPr id="4" name="灯片编号占位符 3">
            <a:extLst>
              <a:ext uri="{FF2B5EF4-FFF2-40B4-BE49-F238E27FC236}">
                <a16:creationId xmlns:a16="http://schemas.microsoft.com/office/drawing/2014/main" id="{80AA9A1E-058F-4A06-BF4D-46C82C32F493}"/>
              </a:ext>
            </a:extLst>
          </p:cNvPr>
          <p:cNvSpPr>
            <a:spLocks noGrp="1"/>
          </p:cNvSpPr>
          <p:nvPr>
            <p:ph type="sldNum" sz="quarter" idx="12"/>
          </p:nvPr>
        </p:nvSpPr>
        <p:spPr/>
        <p:txBody>
          <a:bodyPr/>
          <a:lstStyle/>
          <a:p>
            <a:fld id="{FAE27C80-05AD-4752-9291-1D20D366D09D}" type="slidenum">
              <a:rPr lang="zh-CN" altLang="en-US" smtClean="0"/>
              <a:t>33</a:t>
            </a:fld>
            <a:endParaRPr lang="zh-CN" altLang="en-US"/>
          </a:p>
        </p:txBody>
      </p:sp>
      <p:pic>
        <p:nvPicPr>
          <p:cNvPr id="7172" name="Picture 4" descr="Image result for The Hessian Matrix">
            <a:extLst>
              <a:ext uri="{FF2B5EF4-FFF2-40B4-BE49-F238E27FC236}">
                <a16:creationId xmlns:a16="http://schemas.microsoft.com/office/drawing/2014/main" id="{468A6778-04CA-4D58-9799-D50B4AD03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81631"/>
            <a:ext cx="3904165" cy="22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04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8634E9-379E-4376-B5C3-BBA047E33B3C}"/>
              </a:ext>
            </a:extLst>
          </p:cNvPr>
          <p:cNvSpPr>
            <a:spLocks noGrp="1"/>
          </p:cNvSpPr>
          <p:nvPr>
            <p:ph type="title"/>
          </p:nvPr>
        </p:nvSpPr>
        <p:spPr/>
        <p:txBody>
          <a:bodyPr/>
          <a:lstStyle/>
          <a:p>
            <a:r>
              <a:rPr lang="en-US" altLang="zh-CN" dirty="0"/>
              <a:t>Evaluating the hessian matrix</a:t>
            </a:r>
            <a:endParaRPr lang="zh-CN" altLang="en-US" dirty="0"/>
          </a:p>
        </p:txBody>
      </p:sp>
      <p:sp>
        <p:nvSpPr>
          <p:cNvPr id="3" name="内容占位符 2">
            <a:extLst>
              <a:ext uri="{FF2B5EF4-FFF2-40B4-BE49-F238E27FC236}">
                <a16:creationId xmlns:a16="http://schemas.microsoft.com/office/drawing/2014/main" id="{4C3A0592-45E4-4990-B6DC-499EB164E8E8}"/>
              </a:ext>
            </a:extLst>
          </p:cNvPr>
          <p:cNvSpPr>
            <a:spLocks noGrp="1"/>
          </p:cNvSpPr>
          <p:nvPr>
            <p:ph idx="1"/>
          </p:nvPr>
        </p:nvSpPr>
        <p:spPr>
          <a:xfrm>
            <a:off x="838200" y="1690688"/>
            <a:ext cx="10515600" cy="4262132"/>
          </a:xfrm>
        </p:spPr>
        <p:txBody>
          <a:bodyPr>
            <a:normAutofit lnSpcReduction="10000"/>
          </a:bodyPr>
          <a:lstStyle/>
          <a:p>
            <a:r>
              <a:rPr lang="en-US" altLang="zh-CN" b="1" dirty="0"/>
              <a:t>Diagonal approximation</a:t>
            </a:r>
          </a:p>
          <a:p>
            <a:pPr lvl="1"/>
            <a:r>
              <a:rPr lang="en-US" altLang="zh-CN" dirty="0"/>
              <a:t>Replaces the off-diagonal elements with zeros</a:t>
            </a:r>
          </a:p>
          <a:p>
            <a:pPr lvl="1"/>
            <a:r>
              <a:rPr lang="en-US" altLang="zh-CN" dirty="0"/>
              <a:t>In practice the matrix is strongly nondiagonal</a:t>
            </a:r>
          </a:p>
          <a:p>
            <a:r>
              <a:rPr lang="en-US" altLang="zh-CN" b="1" dirty="0"/>
              <a:t>Outer product approximation</a:t>
            </a:r>
          </a:p>
          <a:p>
            <a:pPr lvl="1"/>
            <a:r>
              <a:rPr lang="en-US" altLang="zh-CN" dirty="0"/>
              <a:t>develop a computationally efficient procedure for approximating the inverse of the Hessian</a:t>
            </a:r>
          </a:p>
          <a:p>
            <a:pPr lvl="1"/>
            <a:r>
              <a:rPr lang="en-US" altLang="zh-CN" dirty="0"/>
              <a:t>only likely to be valid for a network that has been trained appropriately</a:t>
            </a:r>
          </a:p>
          <a:p>
            <a:r>
              <a:rPr lang="en-US" altLang="zh-CN" b="1" dirty="0"/>
              <a:t>Exact evaluation of the Hessian</a:t>
            </a:r>
          </a:p>
          <a:p>
            <a:pPr lvl="1"/>
            <a:r>
              <a:rPr lang="en-US" altLang="zh-CN" dirty="0"/>
              <a:t>Use an extension of the backpropagation technique</a:t>
            </a:r>
          </a:p>
          <a:p>
            <a:pPr lvl="1"/>
            <a:r>
              <a:rPr lang="en-US" altLang="zh-CN" dirty="0"/>
              <a:t>The number of computational steps O(W</a:t>
            </a:r>
            <a:r>
              <a:rPr lang="en-US" altLang="zh-CN" baseline="30000" dirty="0"/>
              <a:t>2</a:t>
            </a:r>
            <a:r>
              <a:rPr lang="en-US" altLang="zh-CN" dirty="0"/>
              <a:t>)</a:t>
            </a:r>
          </a:p>
        </p:txBody>
      </p:sp>
      <p:sp>
        <p:nvSpPr>
          <p:cNvPr id="4" name="灯片编号占位符 3">
            <a:extLst>
              <a:ext uri="{FF2B5EF4-FFF2-40B4-BE49-F238E27FC236}">
                <a16:creationId xmlns:a16="http://schemas.microsoft.com/office/drawing/2014/main" id="{07978B4E-7485-4CB0-A4B4-FBF2FFDCA85E}"/>
              </a:ext>
            </a:extLst>
          </p:cNvPr>
          <p:cNvSpPr>
            <a:spLocks noGrp="1"/>
          </p:cNvSpPr>
          <p:nvPr>
            <p:ph type="sldNum" sz="quarter" idx="12"/>
          </p:nvPr>
        </p:nvSpPr>
        <p:spPr/>
        <p:txBody>
          <a:bodyPr/>
          <a:lstStyle/>
          <a:p>
            <a:fld id="{FAE27C80-05AD-4752-9291-1D20D366D09D}" type="slidenum">
              <a:rPr lang="zh-CN" altLang="en-US" smtClean="0"/>
              <a:t>34</a:t>
            </a:fld>
            <a:endParaRPr lang="zh-CN" altLang="en-US"/>
          </a:p>
        </p:txBody>
      </p:sp>
    </p:spTree>
    <p:extLst>
      <p:ext uri="{BB962C8B-B14F-4D97-AF65-F5344CB8AC3E}">
        <p14:creationId xmlns:p14="http://schemas.microsoft.com/office/powerpoint/2010/main" val="402200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957F6B-6FB7-42D2-9B2F-3945EB1546BF}"/>
              </a:ext>
            </a:extLst>
          </p:cNvPr>
          <p:cNvSpPr>
            <a:spLocks noGrp="1"/>
          </p:cNvSpPr>
          <p:nvPr>
            <p:ph type="ctrTitle"/>
          </p:nvPr>
        </p:nvSpPr>
        <p:spPr>
          <a:xfrm>
            <a:off x="1524000" y="2899503"/>
            <a:ext cx="9144000" cy="1058994"/>
          </a:xfrm>
        </p:spPr>
        <p:txBody>
          <a:bodyPr/>
          <a:lstStyle/>
          <a:p>
            <a:r>
              <a:rPr lang="en-US" altLang="zh-CN" dirty="0"/>
              <a:t>Q&amp;A</a:t>
            </a:r>
            <a:endParaRPr lang="zh-CN" altLang="en-US" dirty="0"/>
          </a:p>
        </p:txBody>
      </p:sp>
      <p:sp>
        <p:nvSpPr>
          <p:cNvPr id="5" name="灯片编号占位符 4">
            <a:extLst>
              <a:ext uri="{FF2B5EF4-FFF2-40B4-BE49-F238E27FC236}">
                <a16:creationId xmlns:a16="http://schemas.microsoft.com/office/drawing/2014/main" id="{22510846-53D0-471B-AB31-9CF4D55578CB}"/>
              </a:ext>
            </a:extLst>
          </p:cNvPr>
          <p:cNvSpPr>
            <a:spLocks noGrp="1"/>
          </p:cNvSpPr>
          <p:nvPr>
            <p:ph type="sldNum" sz="quarter" idx="12"/>
          </p:nvPr>
        </p:nvSpPr>
        <p:spPr/>
        <p:txBody>
          <a:bodyPr/>
          <a:lstStyle/>
          <a:p>
            <a:fld id="{FAE27C80-05AD-4752-9291-1D20D366D09D}" type="slidenum">
              <a:rPr lang="zh-CN" altLang="en-US" smtClean="0"/>
              <a:t>35</a:t>
            </a:fld>
            <a:endParaRPr lang="zh-CN" altLang="en-US"/>
          </a:p>
        </p:txBody>
      </p:sp>
    </p:spTree>
    <p:extLst>
      <p:ext uri="{BB962C8B-B14F-4D97-AF65-F5344CB8AC3E}">
        <p14:creationId xmlns:p14="http://schemas.microsoft.com/office/powerpoint/2010/main" val="366790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372CD37-1206-4B3A-A861-2580BE04F4E3}"/>
              </a:ext>
            </a:extLst>
          </p:cNvPr>
          <p:cNvSpPr>
            <a:spLocks noGrp="1"/>
          </p:cNvSpPr>
          <p:nvPr>
            <p:ph type="title"/>
          </p:nvPr>
        </p:nvSpPr>
        <p:spPr/>
        <p:txBody>
          <a:bodyPr/>
          <a:lstStyle/>
          <a:p>
            <a:r>
              <a:rPr lang="en-US" altLang="zh-CN" dirty="0"/>
              <a:t>Review</a:t>
            </a:r>
            <a:endParaRPr lang="zh-CN" altLang="en-US" dirty="0"/>
          </a:p>
        </p:txBody>
      </p:sp>
      <p:pic>
        <p:nvPicPr>
          <p:cNvPr id="1026" name="Picture 2" descr="Linear regression - Wikipedia">
            <a:extLst>
              <a:ext uri="{FF2B5EF4-FFF2-40B4-BE49-F238E27FC236}">
                <a16:creationId xmlns:a16="http://schemas.microsoft.com/office/drawing/2014/main" id="{0838EAF8-ADA6-4A8D-9370-6F06CA5A8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880" y="1690688"/>
            <a:ext cx="4045685" cy="267688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7A11A7D6-FB0F-40E8-AF39-13C39307ACCE}"/>
              </a:ext>
            </a:extLst>
          </p:cNvPr>
          <p:cNvPicPr>
            <a:picLocks noChangeAspect="1"/>
          </p:cNvPicPr>
          <p:nvPr/>
        </p:nvPicPr>
        <p:blipFill>
          <a:blip r:embed="rId4"/>
          <a:stretch>
            <a:fillRect/>
          </a:stretch>
        </p:blipFill>
        <p:spPr>
          <a:xfrm>
            <a:off x="6820437" y="1690688"/>
            <a:ext cx="2995380" cy="3014680"/>
          </a:xfrm>
          <a:prstGeom prst="rect">
            <a:avLst/>
          </a:prstGeom>
        </p:spPr>
      </p:pic>
      <p:pic>
        <p:nvPicPr>
          <p:cNvPr id="9" name="图片 8">
            <a:extLst>
              <a:ext uri="{FF2B5EF4-FFF2-40B4-BE49-F238E27FC236}">
                <a16:creationId xmlns:a16="http://schemas.microsoft.com/office/drawing/2014/main" id="{0AC4D42F-E91B-4DF1-9DC6-AB3539B7EA37}"/>
              </a:ext>
            </a:extLst>
          </p:cNvPr>
          <p:cNvPicPr>
            <a:picLocks noChangeAspect="1"/>
          </p:cNvPicPr>
          <p:nvPr/>
        </p:nvPicPr>
        <p:blipFill>
          <a:blip r:embed="rId5"/>
          <a:stretch>
            <a:fillRect/>
          </a:stretch>
        </p:blipFill>
        <p:spPr>
          <a:xfrm>
            <a:off x="4178367" y="5167309"/>
            <a:ext cx="3835265" cy="1164555"/>
          </a:xfrm>
          <a:prstGeom prst="rect">
            <a:avLst/>
          </a:prstGeom>
        </p:spPr>
      </p:pic>
      <p:sp>
        <p:nvSpPr>
          <p:cNvPr id="10" name="灯片编号占位符 9">
            <a:extLst>
              <a:ext uri="{FF2B5EF4-FFF2-40B4-BE49-F238E27FC236}">
                <a16:creationId xmlns:a16="http://schemas.microsoft.com/office/drawing/2014/main" id="{DD777D3D-6D74-402B-BB47-A4B6DE34E5B7}"/>
              </a:ext>
            </a:extLst>
          </p:cNvPr>
          <p:cNvSpPr>
            <a:spLocks noGrp="1"/>
          </p:cNvSpPr>
          <p:nvPr>
            <p:ph type="sldNum" sz="quarter" idx="12"/>
          </p:nvPr>
        </p:nvSpPr>
        <p:spPr/>
        <p:txBody>
          <a:bodyPr/>
          <a:lstStyle/>
          <a:p>
            <a:fld id="{FAE27C80-05AD-4752-9291-1D20D366D09D}" type="slidenum">
              <a:rPr lang="zh-CN" altLang="en-US" smtClean="0"/>
              <a:t>4</a:t>
            </a:fld>
            <a:endParaRPr lang="zh-CN" altLang="en-US"/>
          </a:p>
        </p:txBody>
      </p:sp>
    </p:spTree>
    <p:extLst>
      <p:ext uri="{BB962C8B-B14F-4D97-AF65-F5344CB8AC3E}">
        <p14:creationId xmlns:p14="http://schemas.microsoft.com/office/powerpoint/2010/main" val="378856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C14F345-230A-478E-93AB-89FDB1D2315A}"/>
              </a:ext>
            </a:extLst>
          </p:cNvPr>
          <p:cNvSpPr>
            <a:spLocks noGrp="1"/>
          </p:cNvSpPr>
          <p:nvPr>
            <p:ph type="title"/>
          </p:nvPr>
        </p:nvSpPr>
        <p:spPr/>
        <p:txBody>
          <a:bodyPr/>
          <a:lstStyle/>
          <a:p>
            <a:r>
              <a:rPr lang="en-US" altLang="zh-CN" dirty="0"/>
              <a:t>Feed-forward Network Functions</a:t>
            </a:r>
            <a:endParaRPr lang="zh-CN" altLang="en-US" dirty="0"/>
          </a:p>
        </p:txBody>
      </p:sp>
      <p:pic>
        <p:nvPicPr>
          <p:cNvPr id="5" name="图片 4">
            <a:extLst>
              <a:ext uri="{FF2B5EF4-FFF2-40B4-BE49-F238E27FC236}">
                <a16:creationId xmlns:a16="http://schemas.microsoft.com/office/drawing/2014/main" id="{F46E317D-7FF7-4D3A-AB24-324E2B5DE258}"/>
              </a:ext>
            </a:extLst>
          </p:cNvPr>
          <p:cNvPicPr>
            <a:picLocks noChangeAspect="1"/>
          </p:cNvPicPr>
          <p:nvPr/>
        </p:nvPicPr>
        <p:blipFill>
          <a:blip r:embed="rId3"/>
          <a:stretch>
            <a:fillRect/>
          </a:stretch>
        </p:blipFill>
        <p:spPr>
          <a:xfrm>
            <a:off x="1790275" y="2082335"/>
            <a:ext cx="3353649" cy="1018315"/>
          </a:xfrm>
          <a:prstGeom prst="rect">
            <a:avLst/>
          </a:prstGeom>
        </p:spPr>
      </p:pic>
      <p:sp>
        <p:nvSpPr>
          <p:cNvPr id="10" name="灯片编号占位符 9">
            <a:extLst>
              <a:ext uri="{FF2B5EF4-FFF2-40B4-BE49-F238E27FC236}">
                <a16:creationId xmlns:a16="http://schemas.microsoft.com/office/drawing/2014/main" id="{8FAA1CF9-1688-4E21-871D-264075C6A90E}"/>
              </a:ext>
            </a:extLst>
          </p:cNvPr>
          <p:cNvSpPr>
            <a:spLocks noGrp="1"/>
          </p:cNvSpPr>
          <p:nvPr>
            <p:ph type="sldNum" sz="quarter" idx="12"/>
          </p:nvPr>
        </p:nvSpPr>
        <p:spPr/>
        <p:txBody>
          <a:bodyPr/>
          <a:lstStyle/>
          <a:p>
            <a:fld id="{FAE27C80-05AD-4752-9291-1D20D366D09D}" type="slidenum">
              <a:rPr lang="zh-CN" altLang="en-US" smtClean="0"/>
              <a:t>5</a:t>
            </a:fld>
            <a:endParaRPr lang="zh-CN" altLang="en-US"/>
          </a:p>
        </p:txBody>
      </p:sp>
      <p:pic>
        <p:nvPicPr>
          <p:cNvPr id="11" name="Picture 2" descr="Feedforward Neural Networks | Sungtae's awesome homepage">
            <a:extLst>
              <a:ext uri="{FF2B5EF4-FFF2-40B4-BE49-F238E27FC236}">
                <a16:creationId xmlns:a16="http://schemas.microsoft.com/office/drawing/2014/main" id="{A1D9B197-39B0-4631-A7CF-EF3B0D0AD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924" y="2422434"/>
            <a:ext cx="5885764" cy="26698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a:extLst>
              <a:ext uri="{FF2B5EF4-FFF2-40B4-BE49-F238E27FC236}">
                <a16:creationId xmlns:a16="http://schemas.microsoft.com/office/drawing/2014/main" id="{9909B051-0B57-4E79-9451-40E3ACF49AEC}"/>
              </a:ext>
            </a:extLst>
          </p:cNvPr>
          <p:cNvGrpSpPr/>
          <p:nvPr/>
        </p:nvGrpSpPr>
        <p:grpSpPr>
          <a:xfrm>
            <a:off x="1920106" y="3757350"/>
            <a:ext cx="3093988" cy="1620689"/>
            <a:chOff x="1920106" y="3757350"/>
            <a:chExt cx="3093988" cy="1620689"/>
          </a:xfrm>
        </p:grpSpPr>
        <p:grpSp>
          <p:nvGrpSpPr>
            <p:cNvPr id="9" name="组合 8">
              <a:extLst>
                <a:ext uri="{FF2B5EF4-FFF2-40B4-BE49-F238E27FC236}">
                  <a16:creationId xmlns:a16="http://schemas.microsoft.com/office/drawing/2014/main" id="{70F8ECC3-1C8F-4836-AF1C-9DFD1306E0BF}"/>
                </a:ext>
              </a:extLst>
            </p:cNvPr>
            <p:cNvGrpSpPr/>
            <p:nvPr/>
          </p:nvGrpSpPr>
          <p:grpSpPr>
            <a:xfrm>
              <a:off x="1920106" y="3757350"/>
              <a:ext cx="3093988" cy="1620689"/>
              <a:chOff x="1920106" y="3166749"/>
              <a:chExt cx="3093988" cy="1620689"/>
            </a:xfrm>
          </p:grpSpPr>
          <p:pic>
            <p:nvPicPr>
              <p:cNvPr id="3" name="图片 2">
                <a:extLst>
                  <a:ext uri="{FF2B5EF4-FFF2-40B4-BE49-F238E27FC236}">
                    <a16:creationId xmlns:a16="http://schemas.microsoft.com/office/drawing/2014/main" id="{1C42E211-3C70-4032-8CF3-FEA6391A8EF4}"/>
                  </a:ext>
                </a:extLst>
              </p:cNvPr>
              <p:cNvPicPr>
                <a:picLocks noChangeAspect="1"/>
              </p:cNvPicPr>
              <p:nvPr/>
            </p:nvPicPr>
            <p:blipFill>
              <a:blip r:embed="rId5"/>
              <a:stretch>
                <a:fillRect/>
              </a:stretch>
            </p:blipFill>
            <p:spPr>
              <a:xfrm>
                <a:off x="1920106" y="3166749"/>
                <a:ext cx="3093988" cy="1181202"/>
              </a:xfrm>
              <a:prstGeom prst="rect">
                <a:avLst/>
              </a:prstGeom>
            </p:spPr>
          </p:pic>
          <p:pic>
            <p:nvPicPr>
              <p:cNvPr id="8" name="图片 7">
                <a:extLst>
                  <a:ext uri="{FF2B5EF4-FFF2-40B4-BE49-F238E27FC236}">
                    <a16:creationId xmlns:a16="http://schemas.microsoft.com/office/drawing/2014/main" id="{2AC58594-7E75-4B46-B9AB-4F2C27E6494A}"/>
                  </a:ext>
                </a:extLst>
              </p:cNvPr>
              <p:cNvPicPr>
                <a:picLocks noChangeAspect="1"/>
              </p:cNvPicPr>
              <p:nvPr/>
            </p:nvPicPr>
            <p:blipFill>
              <a:blip r:embed="rId6"/>
              <a:stretch>
                <a:fillRect/>
              </a:stretch>
            </p:blipFill>
            <p:spPr>
              <a:xfrm>
                <a:off x="1920106" y="4353060"/>
                <a:ext cx="1379340" cy="434378"/>
              </a:xfrm>
              <a:prstGeom prst="rect">
                <a:avLst/>
              </a:prstGeom>
            </p:spPr>
          </p:pic>
        </p:grpSp>
        <p:sp>
          <p:nvSpPr>
            <p:cNvPr id="2" name="矩形 1">
              <a:extLst>
                <a:ext uri="{FF2B5EF4-FFF2-40B4-BE49-F238E27FC236}">
                  <a16:creationId xmlns:a16="http://schemas.microsoft.com/office/drawing/2014/main" id="{7074F788-1AAA-4C2B-B932-8FFB039FC2B4}"/>
                </a:ext>
              </a:extLst>
            </p:cNvPr>
            <p:cNvSpPr/>
            <p:nvPr/>
          </p:nvSpPr>
          <p:spPr>
            <a:xfrm>
              <a:off x="3413760" y="4074160"/>
              <a:ext cx="2743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EE2158A0-1E97-400A-90F0-856CED301388}"/>
                </a:ext>
              </a:extLst>
            </p:cNvPr>
            <p:cNvSpPr/>
            <p:nvPr/>
          </p:nvSpPr>
          <p:spPr>
            <a:xfrm>
              <a:off x="4597400" y="4073631"/>
              <a:ext cx="2743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a16="http://schemas.microsoft.com/office/drawing/2014/main" id="{3A53379B-0C26-4CA1-BC4C-0CEE51E5CF0A}"/>
              </a:ext>
            </a:extLst>
          </p:cNvPr>
          <p:cNvSpPr/>
          <p:nvPr/>
        </p:nvSpPr>
        <p:spPr>
          <a:xfrm>
            <a:off x="3392515" y="4369196"/>
            <a:ext cx="10287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5C78D5F8-7A12-4AEA-90D4-5E672B4F4288}"/>
              </a:ext>
            </a:extLst>
          </p:cNvPr>
          <p:cNvSpPr/>
          <p:nvPr/>
        </p:nvSpPr>
        <p:spPr>
          <a:xfrm>
            <a:off x="4582160" y="4389912"/>
            <a:ext cx="102870" cy="204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7101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C14F345-230A-478E-93AB-89FDB1D2315A}"/>
              </a:ext>
            </a:extLst>
          </p:cNvPr>
          <p:cNvSpPr>
            <a:spLocks noGrp="1"/>
          </p:cNvSpPr>
          <p:nvPr>
            <p:ph type="title"/>
          </p:nvPr>
        </p:nvSpPr>
        <p:spPr/>
        <p:txBody>
          <a:bodyPr/>
          <a:lstStyle/>
          <a:p>
            <a:r>
              <a:rPr lang="en-US" altLang="zh-CN" dirty="0"/>
              <a:t>Feed-forward Network Functions</a:t>
            </a:r>
            <a:endParaRPr lang="zh-CN" altLang="en-US" dirty="0"/>
          </a:p>
        </p:txBody>
      </p:sp>
      <p:pic>
        <p:nvPicPr>
          <p:cNvPr id="7" name="图片 6">
            <a:extLst>
              <a:ext uri="{FF2B5EF4-FFF2-40B4-BE49-F238E27FC236}">
                <a16:creationId xmlns:a16="http://schemas.microsoft.com/office/drawing/2014/main" id="{3465F622-C359-445D-A798-57334E19F5E6}"/>
              </a:ext>
            </a:extLst>
          </p:cNvPr>
          <p:cNvPicPr>
            <a:picLocks noChangeAspect="1"/>
          </p:cNvPicPr>
          <p:nvPr/>
        </p:nvPicPr>
        <p:blipFill>
          <a:blip r:embed="rId3"/>
          <a:stretch>
            <a:fillRect/>
          </a:stretch>
        </p:blipFill>
        <p:spPr>
          <a:xfrm>
            <a:off x="6096000" y="1690688"/>
            <a:ext cx="4917133" cy="4133324"/>
          </a:xfrm>
          <a:prstGeom prst="rect">
            <a:avLst/>
          </a:prstGeom>
        </p:spPr>
      </p:pic>
      <p:pic>
        <p:nvPicPr>
          <p:cNvPr id="5" name="图片 4">
            <a:extLst>
              <a:ext uri="{FF2B5EF4-FFF2-40B4-BE49-F238E27FC236}">
                <a16:creationId xmlns:a16="http://schemas.microsoft.com/office/drawing/2014/main" id="{F46E317D-7FF7-4D3A-AB24-324E2B5DE258}"/>
              </a:ext>
            </a:extLst>
          </p:cNvPr>
          <p:cNvPicPr>
            <a:picLocks noChangeAspect="1"/>
          </p:cNvPicPr>
          <p:nvPr/>
        </p:nvPicPr>
        <p:blipFill>
          <a:blip r:embed="rId4"/>
          <a:stretch>
            <a:fillRect/>
          </a:stretch>
        </p:blipFill>
        <p:spPr>
          <a:xfrm>
            <a:off x="1790276" y="1930651"/>
            <a:ext cx="3353649" cy="1018315"/>
          </a:xfrm>
          <a:prstGeom prst="rect">
            <a:avLst/>
          </a:prstGeom>
        </p:spPr>
      </p:pic>
      <p:sp>
        <p:nvSpPr>
          <p:cNvPr id="10" name="灯片编号占位符 9">
            <a:extLst>
              <a:ext uri="{FF2B5EF4-FFF2-40B4-BE49-F238E27FC236}">
                <a16:creationId xmlns:a16="http://schemas.microsoft.com/office/drawing/2014/main" id="{83C962C2-F073-4BAA-9563-3AEBFB04D870}"/>
              </a:ext>
            </a:extLst>
          </p:cNvPr>
          <p:cNvSpPr>
            <a:spLocks noGrp="1"/>
          </p:cNvSpPr>
          <p:nvPr>
            <p:ph type="sldNum" sz="quarter" idx="12"/>
          </p:nvPr>
        </p:nvSpPr>
        <p:spPr/>
        <p:txBody>
          <a:bodyPr/>
          <a:lstStyle/>
          <a:p>
            <a:fld id="{FAE27C80-05AD-4752-9291-1D20D366D09D}" type="slidenum">
              <a:rPr lang="zh-CN" altLang="en-US" smtClean="0"/>
              <a:t>6</a:t>
            </a:fld>
            <a:endParaRPr lang="zh-CN" altLang="en-US"/>
          </a:p>
        </p:txBody>
      </p:sp>
      <p:pic>
        <p:nvPicPr>
          <p:cNvPr id="15" name="图片 14">
            <a:extLst>
              <a:ext uri="{FF2B5EF4-FFF2-40B4-BE49-F238E27FC236}">
                <a16:creationId xmlns:a16="http://schemas.microsoft.com/office/drawing/2014/main" id="{D9662C63-8353-4A1E-B53E-F91B8E47E40D}"/>
              </a:ext>
            </a:extLst>
          </p:cNvPr>
          <p:cNvPicPr>
            <a:picLocks noChangeAspect="1"/>
          </p:cNvPicPr>
          <p:nvPr/>
        </p:nvPicPr>
        <p:blipFill>
          <a:blip r:embed="rId5"/>
          <a:stretch>
            <a:fillRect/>
          </a:stretch>
        </p:blipFill>
        <p:spPr>
          <a:xfrm>
            <a:off x="777007" y="4553919"/>
            <a:ext cx="5380186" cy="1104996"/>
          </a:xfrm>
          <a:prstGeom prst="rect">
            <a:avLst/>
          </a:prstGeom>
        </p:spPr>
      </p:pic>
      <p:pic>
        <p:nvPicPr>
          <p:cNvPr id="17" name="图片 16">
            <a:extLst>
              <a:ext uri="{FF2B5EF4-FFF2-40B4-BE49-F238E27FC236}">
                <a16:creationId xmlns:a16="http://schemas.microsoft.com/office/drawing/2014/main" id="{86D96748-5225-4F43-93CC-27D6BFB4245A}"/>
              </a:ext>
            </a:extLst>
          </p:cNvPr>
          <p:cNvPicPr>
            <a:picLocks noChangeAspect="1"/>
          </p:cNvPicPr>
          <p:nvPr/>
        </p:nvPicPr>
        <p:blipFill>
          <a:blip r:embed="rId6"/>
          <a:stretch>
            <a:fillRect/>
          </a:stretch>
        </p:blipFill>
        <p:spPr>
          <a:xfrm>
            <a:off x="2086142" y="3188929"/>
            <a:ext cx="2761914" cy="1125027"/>
          </a:xfrm>
          <a:prstGeom prst="rect">
            <a:avLst/>
          </a:prstGeom>
        </p:spPr>
      </p:pic>
    </p:spTree>
    <p:extLst>
      <p:ext uri="{BB962C8B-B14F-4D97-AF65-F5344CB8AC3E}">
        <p14:creationId xmlns:p14="http://schemas.microsoft.com/office/powerpoint/2010/main" val="320567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00BC9A-2700-49DC-B4EA-B6C84AE3AF9F}"/>
              </a:ext>
            </a:extLst>
          </p:cNvPr>
          <p:cNvSpPr>
            <a:spLocks noGrp="1"/>
          </p:cNvSpPr>
          <p:nvPr>
            <p:ph type="title"/>
          </p:nvPr>
        </p:nvSpPr>
        <p:spPr/>
        <p:txBody>
          <a:bodyPr/>
          <a:lstStyle/>
          <a:p>
            <a:r>
              <a:rPr lang="en-US" altLang="zh-CN" dirty="0"/>
              <a:t>Network Training</a:t>
            </a:r>
            <a:endParaRPr lang="zh-CN" altLang="en-US" dirty="0"/>
          </a:p>
        </p:txBody>
      </p:sp>
      <p:sp>
        <p:nvSpPr>
          <p:cNvPr id="4" name="灯片编号占位符 3">
            <a:extLst>
              <a:ext uri="{FF2B5EF4-FFF2-40B4-BE49-F238E27FC236}">
                <a16:creationId xmlns:a16="http://schemas.microsoft.com/office/drawing/2014/main" id="{640BD21D-707D-429D-90FA-704D12641CAD}"/>
              </a:ext>
            </a:extLst>
          </p:cNvPr>
          <p:cNvSpPr>
            <a:spLocks noGrp="1"/>
          </p:cNvSpPr>
          <p:nvPr>
            <p:ph type="sldNum" sz="quarter" idx="12"/>
          </p:nvPr>
        </p:nvSpPr>
        <p:spPr/>
        <p:txBody>
          <a:bodyPr/>
          <a:lstStyle/>
          <a:p>
            <a:fld id="{FAE27C80-05AD-4752-9291-1D20D366D09D}" type="slidenum">
              <a:rPr lang="zh-CN" altLang="en-US" smtClean="0"/>
              <a:t>7</a:t>
            </a:fld>
            <a:endParaRPr lang="zh-CN" altLang="en-US"/>
          </a:p>
        </p:txBody>
      </p:sp>
      <p:sp>
        <p:nvSpPr>
          <p:cNvPr id="6" name="文本占位符 5">
            <a:extLst>
              <a:ext uri="{FF2B5EF4-FFF2-40B4-BE49-F238E27FC236}">
                <a16:creationId xmlns:a16="http://schemas.microsoft.com/office/drawing/2014/main" id="{8326AFE4-366E-49E2-897D-4843F5828B9D}"/>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2725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30EC3821-948E-483E-A37B-DDD118543623}"/>
              </a:ext>
            </a:extLst>
          </p:cNvPr>
          <p:cNvSpPr>
            <a:spLocks noGrp="1"/>
          </p:cNvSpPr>
          <p:nvPr>
            <p:ph type="title"/>
          </p:nvPr>
        </p:nvSpPr>
        <p:spPr/>
        <p:txBody>
          <a:bodyPr/>
          <a:lstStyle/>
          <a:p>
            <a:r>
              <a:rPr lang="en-US" altLang="zh-CN" dirty="0"/>
              <a:t>Error Function</a:t>
            </a:r>
            <a:endParaRPr lang="zh-CN" altLang="en-US" dirty="0"/>
          </a:p>
        </p:txBody>
      </p:sp>
      <p:sp>
        <p:nvSpPr>
          <p:cNvPr id="5" name="内容占位符 4">
            <a:extLst>
              <a:ext uri="{FF2B5EF4-FFF2-40B4-BE49-F238E27FC236}">
                <a16:creationId xmlns:a16="http://schemas.microsoft.com/office/drawing/2014/main" id="{56550C0F-588C-452A-A699-18C330421D21}"/>
              </a:ext>
            </a:extLst>
          </p:cNvPr>
          <p:cNvSpPr>
            <a:spLocks noGrp="1"/>
          </p:cNvSpPr>
          <p:nvPr>
            <p:ph idx="1"/>
          </p:nvPr>
        </p:nvSpPr>
        <p:spPr>
          <a:xfrm>
            <a:off x="838200" y="1825625"/>
            <a:ext cx="10515600" cy="531495"/>
          </a:xfrm>
        </p:spPr>
        <p:txBody>
          <a:bodyPr>
            <a:normAutofit fontScale="92500"/>
          </a:bodyPr>
          <a:lstStyle/>
          <a:p>
            <a:pPr marL="0" indent="0">
              <a:buNone/>
            </a:pPr>
            <a:r>
              <a:rPr lang="en-US" altLang="zh-CN" dirty="0"/>
              <a:t>Multiple target regression problem </a:t>
            </a:r>
            <a:r>
              <a:rPr lang="en-US" altLang="zh-CN" i="1" dirty="0"/>
              <a:t>(sum-of-squares error function)</a:t>
            </a:r>
            <a:endParaRPr lang="zh-CN" altLang="en-US" i="1" dirty="0"/>
          </a:p>
        </p:txBody>
      </p:sp>
      <p:pic>
        <p:nvPicPr>
          <p:cNvPr id="7" name="图片 6">
            <a:extLst>
              <a:ext uri="{FF2B5EF4-FFF2-40B4-BE49-F238E27FC236}">
                <a16:creationId xmlns:a16="http://schemas.microsoft.com/office/drawing/2014/main" id="{4686880F-825E-4E4B-BEB6-F69CFB85C275}"/>
              </a:ext>
            </a:extLst>
          </p:cNvPr>
          <p:cNvPicPr>
            <a:picLocks noChangeAspect="1"/>
          </p:cNvPicPr>
          <p:nvPr/>
        </p:nvPicPr>
        <p:blipFill>
          <a:blip r:embed="rId2"/>
          <a:stretch>
            <a:fillRect/>
          </a:stretch>
        </p:blipFill>
        <p:spPr>
          <a:xfrm>
            <a:off x="4188460" y="2357120"/>
            <a:ext cx="3815080" cy="967493"/>
          </a:xfrm>
          <a:prstGeom prst="rect">
            <a:avLst/>
          </a:prstGeom>
        </p:spPr>
      </p:pic>
      <p:sp>
        <p:nvSpPr>
          <p:cNvPr id="8" name="内容占位符 4">
            <a:extLst>
              <a:ext uri="{FF2B5EF4-FFF2-40B4-BE49-F238E27FC236}">
                <a16:creationId xmlns:a16="http://schemas.microsoft.com/office/drawing/2014/main" id="{F3C28E1F-1B32-4CC5-93AC-47B1FF7E2621}"/>
              </a:ext>
            </a:extLst>
          </p:cNvPr>
          <p:cNvSpPr txBox="1">
            <a:spLocks/>
          </p:cNvSpPr>
          <p:nvPr/>
        </p:nvSpPr>
        <p:spPr>
          <a:xfrm>
            <a:off x="838200" y="3328659"/>
            <a:ext cx="10515600" cy="53149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dirty="0">
                <a:latin typeface="Calson"/>
              </a:rPr>
              <a:t>Single binary classification problem </a:t>
            </a:r>
            <a:r>
              <a:rPr lang="en-US" altLang="zh-CN" i="1" dirty="0">
                <a:latin typeface="Calson"/>
              </a:rPr>
              <a:t>(cross-entropy error function)</a:t>
            </a:r>
            <a:endParaRPr lang="zh-CN" altLang="en-US" i="1" dirty="0">
              <a:latin typeface="Calson"/>
            </a:endParaRPr>
          </a:p>
        </p:txBody>
      </p:sp>
      <p:pic>
        <p:nvPicPr>
          <p:cNvPr id="10" name="图片 9">
            <a:extLst>
              <a:ext uri="{FF2B5EF4-FFF2-40B4-BE49-F238E27FC236}">
                <a16:creationId xmlns:a16="http://schemas.microsoft.com/office/drawing/2014/main" id="{33CC1EFE-BD91-47F3-888D-0EF4ACD1FA0E}"/>
              </a:ext>
            </a:extLst>
          </p:cNvPr>
          <p:cNvPicPr>
            <a:picLocks noChangeAspect="1"/>
          </p:cNvPicPr>
          <p:nvPr/>
        </p:nvPicPr>
        <p:blipFill>
          <a:blip r:embed="rId3"/>
          <a:stretch>
            <a:fillRect/>
          </a:stretch>
        </p:blipFill>
        <p:spPr>
          <a:xfrm>
            <a:off x="3599180" y="3856108"/>
            <a:ext cx="4993640" cy="935115"/>
          </a:xfrm>
          <a:prstGeom prst="rect">
            <a:avLst/>
          </a:prstGeom>
        </p:spPr>
      </p:pic>
      <p:sp>
        <p:nvSpPr>
          <p:cNvPr id="11" name="内容占位符 4">
            <a:extLst>
              <a:ext uri="{FF2B5EF4-FFF2-40B4-BE49-F238E27FC236}">
                <a16:creationId xmlns:a16="http://schemas.microsoft.com/office/drawing/2014/main" id="{51C03CC9-A424-4C18-8B96-680B8AF67F25}"/>
              </a:ext>
            </a:extLst>
          </p:cNvPr>
          <p:cNvSpPr txBox="1">
            <a:spLocks/>
          </p:cNvSpPr>
          <p:nvPr/>
        </p:nvSpPr>
        <p:spPr>
          <a:xfrm>
            <a:off x="838200" y="4831693"/>
            <a:ext cx="10515600" cy="5314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dirty="0">
                <a:latin typeface="Calson"/>
              </a:rPr>
              <a:t>Multiclass classification problem </a:t>
            </a:r>
            <a:endParaRPr lang="zh-CN" altLang="en-US" dirty="0">
              <a:latin typeface="Calson"/>
            </a:endParaRPr>
          </a:p>
        </p:txBody>
      </p:sp>
      <p:pic>
        <p:nvPicPr>
          <p:cNvPr id="13" name="图片 12">
            <a:extLst>
              <a:ext uri="{FF2B5EF4-FFF2-40B4-BE49-F238E27FC236}">
                <a16:creationId xmlns:a16="http://schemas.microsoft.com/office/drawing/2014/main" id="{8809ABD9-9BE6-4D09-9F0A-D84E91F88567}"/>
              </a:ext>
            </a:extLst>
          </p:cNvPr>
          <p:cNvPicPr>
            <a:picLocks noChangeAspect="1"/>
          </p:cNvPicPr>
          <p:nvPr/>
        </p:nvPicPr>
        <p:blipFill>
          <a:blip r:embed="rId4"/>
          <a:stretch>
            <a:fillRect/>
          </a:stretch>
        </p:blipFill>
        <p:spPr>
          <a:xfrm>
            <a:off x="4037574" y="5363188"/>
            <a:ext cx="4116851" cy="944317"/>
          </a:xfrm>
          <a:prstGeom prst="rect">
            <a:avLst/>
          </a:prstGeom>
        </p:spPr>
      </p:pic>
      <p:sp>
        <p:nvSpPr>
          <p:cNvPr id="16" name="灯片编号占位符 15">
            <a:extLst>
              <a:ext uri="{FF2B5EF4-FFF2-40B4-BE49-F238E27FC236}">
                <a16:creationId xmlns:a16="http://schemas.microsoft.com/office/drawing/2014/main" id="{F4E5F1B3-8B88-46BC-96E2-7417F30ED698}"/>
              </a:ext>
            </a:extLst>
          </p:cNvPr>
          <p:cNvSpPr>
            <a:spLocks noGrp="1"/>
          </p:cNvSpPr>
          <p:nvPr>
            <p:ph type="sldNum" sz="quarter" idx="12"/>
          </p:nvPr>
        </p:nvSpPr>
        <p:spPr/>
        <p:txBody>
          <a:bodyPr/>
          <a:lstStyle/>
          <a:p>
            <a:fld id="{FAE27C80-05AD-4752-9291-1D20D366D09D}" type="slidenum">
              <a:rPr lang="zh-CN" altLang="en-US" smtClean="0"/>
              <a:t>8</a:t>
            </a:fld>
            <a:endParaRPr lang="zh-CN" altLang="en-US"/>
          </a:p>
        </p:txBody>
      </p:sp>
    </p:spTree>
    <p:extLst>
      <p:ext uri="{BB962C8B-B14F-4D97-AF65-F5344CB8AC3E}">
        <p14:creationId xmlns:p14="http://schemas.microsoft.com/office/powerpoint/2010/main" val="266782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9242E1-2D15-4505-8A5D-302F8722F098}"/>
              </a:ext>
            </a:extLst>
          </p:cNvPr>
          <p:cNvSpPr>
            <a:spLocks noGrp="1"/>
          </p:cNvSpPr>
          <p:nvPr>
            <p:ph type="title"/>
          </p:nvPr>
        </p:nvSpPr>
        <p:spPr/>
        <p:txBody>
          <a:bodyPr/>
          <a:lstStyle/>
          <a:p>
            <a:r>
              <a:rPr lang="en-US" altLang="zh-CN" dirty="0"/>
              <a:t>Parameter optimization</a:t>
            </a:r>
            <a:endParaRPr lang="zh-CN" altLang="en-US" dirty="0"/>
          </a:p>
        </p:txBody>
      </p:sp>
      <p:pic>
        <p:nvPicPr>
          <p:cNvPr id="5" name="图片 4">
            <a:extLst>
              <a:ext uri="{FF2B5EF4-FFF2-40B4-BE49-F238E27FC236}">
                <a16:creationId xmlns:a16="http://schemas.microsoft.com/office/drawing/2014/main" id="{1D091ACB-117A-42FE-B250-B2EFEBD104DA}"/>
              </a:ext>
            </a:extLst>
          </p:cNvPr>
          <p:cNvPicPr>
            <a:picLocks noChangeAspect="1"/>
          </p:cNvPicPr>
          <p:nvPr/>
        </p:nvPicPr>
        <p:blipFill>
          <a:blip r:embed="rId3"/>
          <a:stretch>
            <a:fillRect/>
          </a:stretch>
        </p:blipFill>
        <p:spPr>
          <a:xfrm>
            <a:off x="6096000" y="1690688"/>
            <a:ext cx="4733022" cy="4803182"/>
          </a:xfrm>
          <a:prstGeom prst="rect">
            <a:avLst/>
          </a:prstGeom>
        </p:spPr>
      </p:pic>
      <p:sp>
        <p:nvSpPr>
          <p:cNvPr id="6" name="灯片编号占位符 5">
            <a:extLst>
              <a:ext uri="{FF2B5EF4-FFF2-40B4-BE49-F238E27FC236}">
                <a16:creationId xmlns:a16="http://schemas.microsoft.com/office/drawing/2014/main" id="{76CB61C9-5437-44F7-A3B3-F491959A133C}"/>
              </a:ext>
            </a:extLst>
          </p:cNvPr>
          <p:cNvSpPr>
            <a:spLocks noGrp="1"/>
          </p:cNvSpPr>
          <p:nvPr>
            <p:ph type="sldNum" sz="quarter" idx="12"/>
          </p:nvPr>
        </p:nvSpPr>
        <p:spPr/>
        <p:txBody>
          <a:bodyPr/>
          <a:lstStyle/>
          <a:p>
            <a:fld id="{FAE27C80-05AD-4752-9291-1D20D366D09D}" type="slidenum">
              <a:rPr lang="zh-CN" altLang="en-US" smtClean="0"/>
              <a:t>9</a:t>
            </a:fld>
            <a:endParaRPr lang="zh-CN" altLang="en-US" dirty="0"/>
          </a:p>
        </p:txBody>
      </p:sp>
      <p:sp>
        <p:nvSpPr>
          <p:cNvPr id="9" name="内容占位符 8">
            <a:extLst>
              <a:ext uri="{FF2B5EF4-FFF2-40B4-BE49-F238E27FC236}">
                <a16:creationId xmlns:a16="http://schemas.microsoft.com/office/drawing/2014/main" id="{4A03B2A8-1D71-43C2-A6DA-8CDF56665D92}"/>
              </a:ext>
            </a:extLst>
          </p:cNvPr>
          <p:cNvSpPr>
            <a:spLocks noGrp="1"/>
          </p:cNvSpPr>
          <p:nvPr>
            <p:ph idx="1"/>
          </p:nvPr>
        </p:nvSpPr>
        <p:spPr>
          <a:xfrm>
            <a:off x="838200" y="2242989"/>
            <a:ext cx="5257800" cy="3698579"/>
          </a:xfrm>
        </p:spPr>
        <p:txBody>
          <a:bodyPr>
            <a:normAutofit lnSpcReduction="10000"/>
          </a:bodyPr>
          <a:lstStyle/>
          <a:p>
            <a:r>
              <a:rPr lang="en-US" altLang="zh-CN" dirty="0"/>
              <a:t>Find a vector w that E(w) takes its smallest value</a:t>
            </a:r>
          </a:p>
          <a:p>
            <a:r>
              <a:rPr lang="en-US" altLang="zh-CN" dirty="0"/>
              <a:t>With M hidden units, each point in weight space is a member of M!2M equivalent points</a:t>
            </a:r>
          </a:p>
          <a:p>
            <a:r>
              <a:rPr lang="en-US" altLang="zh-CN" dirty="0"/>
              <a:t>Multiple stationary points and in particular multiple minima</a:t>
            </a:r>
            <a:endParaRPr lang="zh-CN" altLang="en-US" dirty="0"/>
          </a:p>
        </p:txBody>
      </p:sp>
    </p:spTree>
    <p:extLst>
      <p:ext uri="{BB962C8B-B14F-4D97-AF65-F5344CB8AC3E}">
        <p14:creationId xmlns:p14="http://schemas.microsoft.com/office/powerpoint/2010/main" val="395651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980</Words>
  <Application>Microsoft Office PowerPoint</Application>
  <PresentationFormat>와이드스크린</PresentationFormat>
  <Paragraphs>160</Paragraphs>
  <Slides>35</Slides>
  <Notes>13</Notes>
  <HiddenSlides>0</HiddenSlides>
  <MMClips>0</MMClips>
  <ScaleCrop>false</ScaleCrop>
  <HeadingPairs>
    <vt:vector size="6" baseType="variant">
      <vt:variant>
        <vt:lpstr>사용한 글꼴</vt:lpstr>
      </vt:variant>
      <vt:variant>
        <vt:i4>16</vt:i4>
      </vt:variant>
      <vt:variant>
        <vt:lpstr>테마</vt:lpstr>
      </vt:variant>
      <vt:variant>
        <vt:i4>1</vt:i4>
      </vt:variant>
      <vt:variant>
        <vt:lpstr>슬라이드 제목</vt:lpstr>
      </vt:variant>
      <vt:variant>
        <vt:i4>35</vt:i4>
      </vt:variant>
    </vt:vector>
  </HeadingPairs>
  <TitlesOfParts>
    <vt:vector size="52" baseType="lpstr">
      <vt:lpstr>Abadi</vt:lpstr>
      <vt:lpstr>Adobe 고딕 Std B</vt:lpstr>
      <vt:lpstr>Calson</vt:lpstr>
      <vt:lpstr>CMBX10</vt:lpstr>
      <vt:lpstr>CMMI10</vt:lpstr>
      <vt:lpstr>CMMI7</vt:lpstr>
      <vt:lpstr>CMR10</vt:lpstr>
      <vt:lpstr>CMR7</vt:lpstr>
      <vt:lpstr>CMSY10</vt:lpstr>
      <vt:lpstr>等线</vt:lpstr>
      <vt:lpstr>等线 Light</vt:lpstr>
      <vt:lpstr>Times-Italic</vt:lpstr>
      <vt:lpstr>Times-Roman</vt:lpstr>
      <vt:lpstr>맑은 고딕</vt:lpstr>
      <vt:lpstr>Arial</vt:lpstr>
      <vt:lpstr>Times New Roman</vt:lpstr>
      <vt:lpstr>Office 主题​​</vt:lpstr>
      <vt:lpstr>PowerPoint 프레젠테이션</vt:lpstr>
      <vt:lpstr>Content</vt:lpstr>
      <vt:lpstr>Feed-forward Network Functions</vt:lpstr>
      <vt:lpstr>Review</vt:lpstr>
      <vt:lpstr>Feed-forward Network Functions</vt:lpstr>
      <vt:lpstr>Feed-forward Network Functions</vt:lpstr>
      <vt:lpstr>Network Training</vt:lpstr>
      <vt:lpstr>Error Function</vt:lpstr>
      <vt:lpstr>Parameter optimization</vt:lpstr>
      <vt:lpstr>Iterative numerical procedures</vt:lpstr>
      <vt:lpstr>Gradient Descent Optimization</vt:lpstr>
      <vt:lpstr>Error Backpropagation</vt:lpstr>
      <vt:lpstr>Error Backpropagation</vt:lpstr>
      <vt:lpstr>Evaluation of error-function derivatives</vt:lpstr>
      <vt:lpstr>Evaluation of error-function derivatives</vt:lpstr>
      <vt:lpstr>Evaluation of error-function derivatives</vt:lpstr>
      <vt:lpstr>Evaluation of error-function derivatives</vt:lpstr>
      <vt:lpstr>Evaluation of error-function derivatives</vt:lpstr>
      <vt:lpstr>The Jacobian matrix</vt:lpstr>
      <vt:lpstr>The Jacobian matrix</vt:lpstr>
      <vt:lpstr>Regularization in Neural Networks</vt:lpstr>
      <vt:lpstr>Effect of M</vt:lpstr>
      <vt:lpstr>Consistent Gaussian priors</vt:lpstr>
      <vt:lpstr>Consistent Gaussian priors</vt:lpstr>
      <vt:lpstr>Early stopping</vt:lpstr>
      <vt:lpstr>Invariances</vt:lpstr>
      <vt:lpstr>Invariances</vt:lpstr>
      <vt:lpstr>Tangent propagation</vt:lpstr>
      <vt:lpstr>Tangent propagation</vt:lpstr>
      <vt:lpstr>Convolutional networks</vt:lpstr>
      <vt:lpstr>Convolutional networks</vt:lpstr>
      <vt:lpstr>The Hessian Matrix</vt:lpstr>
      <vt:lpstr>The Hessian Matrix</vt:lpstr>
      <vt:lpstr>Evaluating the hessian matrix</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Network</dc:title>
  <dc:creator>朴 圣民</dc:creator>
  <cp:lastModifiedBy>지은 이</cp:lastModifiedBy>
  <cp:revision>2</cp:revision>
  <dcterms:created xsi:type="dcterms:W3CDTF">2021-01-31T12:03:55Z</dcterms:created>
  <dcterms:modified xsi:type="dcterms:W3CDTF">2021-10-19T04:34:06Z</dcterms:modified>
</cp:coreProperties>
</file>